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8" r:id="rId1"/>
  </p:sldMasterIdLst>
  <p:notesMasterIdLst>
    <p:notesMasterId r:id="rId57"/>
  </p:notesMasterIdLst>
  <p:sldIdLst>
    <p:sldId id="256" r:id="rId2"/>
    <p:sldId id="325" r:id="rId3"/>
    <p:sldId id="433" r:id="rId4"/>
    <p:sldId id="265" r:id="rId5"/>
    <p:sldId id="327" r:id="rId6"/>
    <p:sldId id="435" r:id="rId7"/>
    <p:sldId id="436" r:id="rId8"/>
    <p:sldId id="437" r:id="rId9"/>
    <p:sldId id="385" r:id="rId10"/>
    <p:sldId id="438" r:id="rId11"/>
    <p:sldId id="439" r:id="rId12"/>
    <p:sldId id="440" r:id="rId13"/>
    <p:sldId id="391" r:id="rId14"/>
    <p:sldId id="392" r:id="rId15"/>
    <p:sldId id="393" r:id="rId16"/>
    <p:sldId id="441" r:id="rId17"/>
    <p:sldId id="394" r:id="rId18"/>
    <p:sldId id="442" r:id="rId19"/>
    <p:sldId id="398" r:id="rId20"/>
    <p:sldId id="399" r:id="rId21"/>
    <p:sldId id="443" r:id="rId22"/>
    <p:sldId id="444" r:id="rId23"/>
    <p:sldId id="360" r:id="rId24"/>
    <p:sldId id="445" r:id="rId25"/>
    <p:sldId id="446" r:id="rId26"/>
    <p:sldId id="448" r:id="rId27"/>
    <p:sldId id="449" r:id="rId28"/>
    <p:sldId id="450" r:id="rId29"/>
    <p:sldId id="357" r:id="rId30"/>
    <p:sldId id="359" r:id="rId31"/>
    <p:sldId id="358" r:id="rId32"/>
    <p:sldId id="372" r:id="rId33"/>
    <p:sldId id="362" r:id="rId34"/>
    <p:sldId id="361" r:id="rId35"/>
    <p:sldId id="374" r:id="rId36"/>
    <p:sldId id="381" r:id="rId37"/>
    <p:sldId id="365" r:id="rId38"/>
    <p:sldId id="366" r:id="rId39"/>
    <p:sldId id="375" r:id="rId40"/>
    <p:sldId id="367" r:id="rId41"/>
    <p:sldId id="368" r:id="rId42"/>
    <p:sldId id="376" r:id="rId43"/>
    <p:sldId id="369" r:id="rId44"/>
    <p:sldId id="383" r:id="rId45"/>
    <p:sldId id="384" r:id="rId46"/>
    <p:sldId id="457" r:id="rId47"/>
    <p:sldId id="377" r:id="rId48"/>
    <p:sldId id="388" r:id="rId49"/>
    <p:sldId id="397" r:id="rId50"/>
    <p:sldId id="390" r:id="rId51"/>
    <p:sldId id="458" r:id="rId52"/>
    <p:sldId id="454" r:id="rId53"/>
    <p:sldId id="455" r:id="rId54"/>
    <p:sldId id="456" r:id="rId55"/>
    <p:sldId id="289" r:id="rId5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FD0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671"/>
    <p:restoredTop sz="96069"/>
  </p:normalViewPr>
  <p:slideViewPr>
    <p:cSldViewPr snapToGrid="0">
      <p:cViewPr varScale="1">
        <p:scale>
          <a:sx n="137" d="100"/>
          <a:sy n="137" d="100"/>
        </p:scale>
        <p:origin x="21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ED2F462-DA32-4E26-81D8-34D0DDC815E5}" type="doc">
      <dgm:prSet loTypeId="urn:microsoft.com/office/officeart/2016/7/layout/LinearBlockProcessNumbered" loCatId="process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CD6E15AA-C21A-4519-A269-39C235A8ABEA}">
      <dgm:prSet/>
      <dgm:spPr/>
      <dgm:t>
        <a:bodyPr/>
        <a:lstStyle/>
        <a:p>
          <a:r>
            <a:rPr lang="en-US" dirty="0"/>
            <a:t>Assignment 7 is a </a:t>
          </a:r>
          <a:r>
            <a:rPr lang="en-US"/>
            <a:t>hybrid assignment for Weeks 8 &amp;9</a:t>
          </a:r>
          <a:endParaRPr lang="en-US" dirty="0"/>
        </a:p>
      </dgm:t>
    </dgm:pt>
    <dgm:pt modelId="{78AF907C-2257-42EA-ABDE-01319A3F8096}" type="parTrans" cxnId="{17ABB51C-8EB6-4BD1-BDB9-21F22F13FD01}">
      <dgm:prSet/>
      <dgm:spPr/>
      <dgm:t>
        <a:bodyPr/>
        <a:lstStyle/>
        <a:p>
          <a:endParaRPr lang="en-US"/>
        </a:p>
      </dgm:t>
    </dgm:pt>
    <dgm:pt modelId="{2A36D909-4024-42C9-B843-63AF1D919B81}" type="sibTrans" cxnId="{17ABB51C-8EB6-4BD1-BDB9-21F22F13FD01}">
      <dgm:prSet phldrT="01" phldr="0"/>
      <dgm:spPr/>
      <dgm:t>
        <a:bodyPr/>
        <a:lstStyle/>
        <a:p>
          <a:r>
            <a:rPr lang="en-US"/>
            <a:t>01</a:t>
          </a:r>
          <a:endParaRPr lang="en-US" dirty="0"/>
        </a:p>
      </dgm:t>
    </dgm:pt>
    <dgm:pt modelId="{6B27F850-223D-4A67-B167-E8A2D3A60A80}">
      <dgm:prSet/>
      <dgm:spPr/>
      <dgm:t>
        <a:bodyPr/>
        <a:lstStyle/>
        <a:p>
          <a:r>
            <a:rPr lang="en-US" dirty="0"/>
            <a:t>Quiz Opens Today @ 5pm, Due Sunday October 20th</a:t>
          </a:r>
        </a:p>
      </dgm:t>
    </dgm:pt>
    <dgm:pt modelId="{EE4DFDF6-A67C-401C-8B2C-65A0B97369B5}" type="parTrans" cxnId="{C5918892-36C6-4B66-BEC9-B05A5D5D8A3B}">
      <dgm:prSet/>
      <dgm:spPr/>
      <dgm:t>
        <a:bodyPr/>
        <a:lstStyle/>
        <a:p>
          <a:endParaRPr lang="en-US"/>
        </a:p>
      </dgm:t>
    </dgm:pt>
    <dgm:pt modelId="{A3BDEBA3-477C-400E-90FE-8273934EF1FA}" type="sibTrans" cxnId="{C5918892-36C6-4B66-BEC9-B05A5D5D8A3B}">
      <dgm:prSet phldrT="03" phldr="0"/>
      <dgm:spPr/>
      <dgm:t>
        <a:bodyPr/>
        <a:lstStyle/>
        <a:p>
          <a:r>
            <a:rPr lang="en-US"/>
            <a:t>03</a:t>
          </a:r>
        </a:p>
      </dgm:t>
    </dgm:pt>
    <dgm:pt modelId="{893261BC-99CE-784D-8CCD-606D79199422}">
      <dgm:prSet/>
      <dgm:spPr/>
      <dgm:t>
        <a:bodyPr/>
        <a:lstStyle/>
        <a:p>
          <a:r>
            <a:rPr lang="en-US" dirty="0"/>
            <a:t>Assignment 7 will be due on Sunday, October 27th</a:t>
          </a:r>
        </a:p>
      </dgm:t>
    </dgm:pt>
    <dgm:pt modelId="{E0434623-0ABC-9B43-AC1C-6A1CB4731464}" type="parTrans" cxnId="{6F7BC3A8-FC2D-A843-B30A-0E9578E2A5D4}">
      <dgm:prSet/>
      <dgm:spPr/>
      <dgm:t>
        <a:bodyPr/>
        <a:lstStyle/>
        <a:p>
          <a:endParaRPr lang="en-US"/>
        </a:p>
      </dgm:t>
    </dgm:pt>
    <dgm:pt modelId="{D22FAECC-B7B9-6E4C-98AB-E811F6034346}" type="sibTrans" cxnId="{6F7BC3A8-FC2D-A843-B30A-0E9578E2A5D4}">
      <dgm:prSet phldrT="02" phldr="0"/>
      <dgm:spPr/>
      <dgm:t>
        <a:bodyPr/>
        <a:lstStyle/>
        <a:p>
          <a:r>
            <a:rPr lang="en-US"/>
            <a:t>02</a:t>
          </a:r>
        </a:p>
      </dgm:t>
    </dgm:pt>
    <dgm:pt modelId="{C4294F11-23B5-BE43-AAB0-6BB06CCFC135}">
      <dgm:prSet/>
      <dgm:spPr/>
      <dgm:t>
        <a:bodyPr/>
        <a:lstStyle/>
        <a:p>
          <a:r>
            <a:rPr lang="en-US" dirty="0"/>
            <a:t>Mid-semester project update October 31!</a:t>
          </a:r>
        </a:p>
      </dgm:t>
    </dgm:pt>
    <dgm:pt modelId="{9AFB7A17-3520-CF48-AF34-6499AD37420E}" type="parTrans" cxnId="{51CB84FA-6943-2A40-991E-A57706D3D2C6}">
      <dgm:prSet/>
      <dgm:spPr/>
      <dgm:t>
        <a:bodyPr/>
        <a:lstStyle/>
        <a:p>
          <a:endParaRPr lang="en-US"/>
        </a:p>
      </dgm:t>
    </dgm:pt>
    <dgm:pt modelId="{94C36D75-759D-D24C-9F2B-C2EED2AA8253}" type="sibTrans" cxnId="{51CB84FA-6943-2A40-991E-A57706D3D2C6}">
      <dgm:prSet phldrT="04" phldr="0"/>
      <dgm:spPr/>
      <dgm:t>
        <a:bodyPr/>
        <a:lstStyle/>
        <a:p>
          <a:r>
            <a:rPr lang="en-US"/>
            <a:t>04</a:t>
          </a:r>
        </a:p>
      </dgm:t>
    </dgm:pt>
    <dgm:pt modelId="{D1773B3C-F611-D84B-AA43-12EE235608FF}">
      <dgm:prSet/>
      <dgm:spPr/>
      <dgm:t>
        <a:bodyPr/>
        <a:lstStyle/>
        <a:p>
          <a:r>
            <a:rPr lang="en-US" dirty="0"/>
            <a:t>Prof Z traveling next week- lectures will be asynchronous online</a:t>
          </a:r>
        </a:p>
      </dgm:t>
    </dgm:pt>
    <dgm:pt modelId="{2BF37EB1-41A4-A842-A12C-C75D7B3E93C3}" type="parTrans" cxnId="{D4978F1D-0130-6B49-81C3-019C0D2C479D}">
      <dgm:prSet/>
      <dgm:spPr/>
      <dgm:t>
        <a:bodyPr/>
        <a:lstStyle/>
        <a:p>
          <a:endParaRPr lang="en-US"/>
        </a:p>
      </dgm:t>
    </dgm:pt>
    <dgm:pt modelId="{BA6F7C4E-C64D-7B47-9501-85ED1C854F9F}" type="sibTrans" cxnId="{D4978F1D-0130-6B49-81C3-019C0D2C479D}">
      <dgm:prSet phldrT="05" phldr="0"/>
      <dgm:spPr/>
      <dgm:t>
        <a:bodyPr/>
        <a:lstStyle/>
        <a:p>
          <a:r>
            <a:rPr lang="en-US"/>
            <a:t>05</a:t>
          </a:r>
        </a:p>
      </dgm:t>
    </dgm:pt>
    <dgm:pt modelId="{CFF522E9-B4E5-2C45-81FB-F10ADBF60890}" type="pres">
      <dgm:prSet presAssocID="{9ED2F462-DA32-4E26-81D8-34D0DDC815E5}" presName="Name0" presStyleCnt="0">
        <dgm:presLayoutVars>
          <dgm:animLvl val="lvl"/>
          <dgm:resizeHandles val="exact"/>
        </dgm:presLayoutVars>
      </dgm:prSet>
      <dgm:spPr/>
    </dgm:pt>
    <dgm:pt modelId="{908FCE32-466D-184A-99FA-32FBF222E1BB}" type="pres">
      <dgm:prSet presAssocID="{CD6E15AA-C21A-4519-A269-39C235A8ABEA}" presName="compositeNode" presStyleCnt="0">
        <dgm:presLayoutVars>
          <dgm:bulletEnabled val="1"/>
        </dgm:presLayoutVars>
      </dgm:prSet>
      <dgm:spPr/>
    </dgm:pt>
    <dgm:pt modelId="{429B7334-CE28-444C-AA3A-DB55432C204C}" type="pres">
      <dgm:prSet presAssocID="{CD6E15AA-C21A-4519-A269-39C235A8ABEA}" presName="bgRect" presStyleLbl="alignNode1" presStyleIdx="0" presStyleCnt="5"/>
      <dgm:spPr/>
    </dgm:pt>
    <dgm:pt modelId="{C4F032C2-E593-5542-9242-2B938B1BF7EE}" type="pres">
      <dgm:prSet presAssocID="{2A36D909-4024-42C9-B843-63AF1D919B81}" presName="sibTransNodeRect" presStyleLbl="alignNode1" presStyleIdx="0" presStyleCnt="5">
        <dgm:presLayoutVars>
          <dgm:chMax val="0"/>
          <dgm:bulletEnabled val="1"/>
        </dgm:presLayoutVars>
      </dgm:prSet>
      <dgm:spPr/>
    </dgm:pt>
    <dgm:pt modelId="{32C90C80-6793-A946-BE68-1A7D6E3BFC2C}" type="pres">
      <dgm:prSet presAssocID="{CD6E15AA-C21A-4519-A269-39C235A8ABEA}" presName="nodeRect" presStyleLbl="alignNode1" presStyleIdx="0" presStyleCnt="5">
        <dgm:presLayoutVars>
          <dgm:bulletEnabled val="1"/>
        </dgm:presLayoutVars>
      </dgm:prSet>
      <dgm:spPr/>
    </dgm:pt>
    <dgm:pt modelId="{0A14595B-9DE5-3742-807B-6D0A5E92A5C2}" type="pres">
      <dgm:prSet presAssocID="{2A36D909-4024-42C9-B843-63AF1D919B81}" presName="sibTrans" presStyleCnt="0"/>
      <dgm:spPr/>
    </dgm:pt>
    <dgm:pt modelId="{6743D925-F83A-484C-B0F9-4E9735F59577}" type="pres">
      <dgm:prSet presAssocID="{893261BC-99CE-784D-8CCD-606D79199422}" presName="compositeNode" presStyleCnt="0">
        <dgm:presLayoutVars>
          <dgm:bulletEnabled val="1"/>
        </dgm:presLayoutVars>
      </dgm:prSet>
      <dgm:spPr/>
    </dgm:pt>
    <dgm:pt modelId="{56C5F840-F902-B54B-9E9B-1FFE95F98735}" type="pres">
      <dgm:prSet presAssocID="{893261BC-99CE-784D-8CCD-606D79199422}" presName="bgRect" presStyleLbl="alignNode1" presStyleIdx="1" presStyleCnt="5"/>
      <dgm:spPr/>
    </dgm:pt>
    <dgm:pt modelId="{D1E92F88-9008-C64C-B3B1-7412D53AD42E}" type="pres">
      <dgm:prSet presAssocID="{D22FAECC-B7B9-6E4C-98AB-E811F6034346}" presName="sibTransNodeRect" presStyleLbl="alignNode1" presStyleIdx="1" presStyleCnt="5">
        <dgm:presLayoutVars>
          <dgm:chMax val="0"/>
          <dgm:bulletEnabled val="1"/>
        </dgm:presLayoutVars>
      </dgm:prSet>
      <dgm:spPr/>
    </dgm:pt>
    <dgm:pt modelId="{F8F484FE-34A6-AB4A-B2DD-FB04F304AFEF}" type="pres">
      <dgm:prSet presAssocID="{893261BC-99CE-784D-8CCD-606D79199422}" presName="nodeRect" presStyleLbl="alignNode1" presStyleIdx="1" presStyleCnt="5">
        <dgm:presLayoutVars>
          <dgm:bulletEnabled val="1"/>
        </dgm:presLayoutVars>
      </dgm:prSet>
      <dgm:spPr/>
    </dgm:pt>
    <dgm:pt modelId="{8FAFB243-ABC2-4040-9E11-4F75272F081A}" type="pres">
      <dgm:prSet presAssocID="{D22FAECC-B7B9-6E4C-98AB-E811F6034346}" presName="sibTrans" presStyleCnt="0"/>
      <dgm:spPr/>
    </dgm:pt>
    <dgm:pt modelId="{AD902CC7-32E2-0B4F-87E8-73C5F225E6A1}" type="pres">
      <dgm:prSet presAssocID="{6B27F850-223D-4A67-B167-E8A2D3A60A80}" presName="compositeNode" presStyleCnt="0">
        <dgm:presLayoutVars>
          <dgm:bulletEnabled val="1"/>
        </dgm:presLayoutVars>
      </dgm:prSet>
      <dgm:spPr/>
    </dgm:pt>
    <dgm:pt modelId="{CE967CA0-7818-A245-87A4-C69CCA60CDB1}" type="pres">
      <dgm:prSet presAssocID="{6B27F850-223D-4A67-B167-E8A2D3A60A80}" presName="bgRect" presStyleLbl="alignNode1" presStyleIdx="2" presStyleCnt="5"/>
      <dgm:spPr/>
    </dgm:pt>
    <dgm:pt modelId="{15753A13-55F6-1F45-9332-8D16252D27A3}" type="pres">
      <dgm:prSet presAssocID="{A3BDEBA3-477C-400E-90FE-8273934EF1FA}" presName="sibTransNodeRect" presStyleLbl="alignNode1" presStyleIdx="2" presStyleCnt="5">
        <dgm:presLayoutVars>
          <dgm:chMax val="0"/>
          <dgm:bulletEnabled val="1"/>
        </dgm:presLayoutVars>
      </dgm:prSet>
      <dgm:spPr/>
    </dgm:pt>
    <dgm:pt modelId="{716BD942-AC3F-354A-A720-C6A5E725CDA2}" type="pres">
      <dgm:prSet presAssocID="{6B27F850-223D-4A67-B167-E8A2D3A60A80}" presName="nodeRect" presStyleLbl="alignNode1" presStyleIdx="2" presStyleCnt="5">
        <dgm:presLayoutVars>
          <dgm:bulletEnabled val="1"/>
        </dgm:presLayoutVars>
      </dgm:prSet>
      <dgm:spPr/>
    </dgm:pt>
    <dgm:pt modelId="{BA79847D-CB35-9F47-BFD4-E778A8D65398}" type="pres">
      <dgm:prSet presAssocID="{A3BDEBA3-477C-400E-90FE-8273934EF1FA}" presName="sibTrans" presStyleCnt="0"/>
      <dgm:spPr/>
    </dgm:pt>
    <dgm:pt modelId="{98880AEC-80DE-7D40-B218-CCDE9E40A6BD}" type="pres">
      <dgm:prSet presAssocID="{C4294F11-23B5-BE43-AAB0-6BB06CCFC135}" presName="compositeNode" presStyleCnt="0">
        <dgm:presLayoutVars>
          <dgm:bulletEnabled val="1"/>
        </dgm:presLayoutVars>
      </dgm:prSet>
      <dgm:spPr/>
    </dgm:pt>
    <dgm:pt modelId="{AADBBEEF-9518-284D-B445-DFA63E056D07}" type="pres">
      <dgm:prSet presAssocID="{C4294F11-23B5-BE43-AAB0-6BB06CCFC135}" presName="bgRect" presStyleLbl="alignNode1" presStyleIdx="3" presStyleCnt="5"/>
      <dgm:spPr/>
    </dgm:pt>
    <dgm:pt modelId="{E449F569-5D86-DA4D-9C5B-E9C089AB247C}" type="pres">
      <dgm:prSet presAssocID="{94C36D75-759D-D24C-9F2B-C2EED2AA8253}" presName="sibTransNodeRect" presStyleLbl="alignNode1" presStyleIdx="3" presStyleCnt="5">
        <dgm:presLayoutVars>
          <dgm:chMax val="0"/>
          <dgm:bulletEnabled val="1"/>
        </dgm:presLayoutVars>
      </dgm:prSet>
      <dgm:spPr/>
    </dgm:pt>
    <dgm:pt modelId="{4848C78B-080E-7E47-A636-4A3873C76DB8}" type="pres">
      <dgm:prSet presAssocID="{C4294F11-23B5-BE43-AAB0-6BB06CCFC135}" presName="nodeRect" presStyleLbl="alignNode1" presStyleIdx="3" presStyleCnt="5">
        <dgm:presLayoutVars>
          <dgm:bulletEnabled val="1"/>
        </dgm:presLayoutVars>
      </dgm:prSet>
      <dgm:spPr/>
    </dgm:pt>
    <dgm:pt modelId="{0E598BD2-28AD-5449-98E5-CF5D4F3656AD}" type="pres">
      <dgm:prSet presAssocID="{94C36D75-759D-D24C-9F2B-C2EED2AA8253}" presName="sibTrans" presStyleCnt="0"/>
      <dgm:spPr/>
    </dgm:pt>
    <dgm:pt modelId="{2C5C931F-2CDD-5542-BFAC-214ABB5B4283}" type="pres">
      <dgm:prSet presAssocID="{D1773B3C-F611-D84B-AA43-12EE235608FF}" presName="compositeNode" presStyleCnt="0">
        <dgm:presLayoutVars>
          <dgm:bulletEnabled val="1"/>
        </dgm:presLayoutVars>
      </dgm:prSet>
      <dgm:spPr/>
    </dgm:pt>
    <dgm:pt modelId="{675BDD7B-BEAF-9E4F-9416-6E081A16F5D3}" type="pres">
      <dgm:prSet presAssocID="{D1773B3C-F611-D84B-AA43-12EE235608FF}" presName="bgRect" presStyleLbl="alignNode1" presStyleIdx="4" presStyleCnt="5"/>
      <dgm:spPr/>
    </dgm:pt>
    <dgm:pt modelId="{7652F446-C838-6848-A461-1EBA192363AF}" type="pres">
      <dgm:prSet presAssocID="{BA6F7C4E-C64D-7B47-9501-85ED1C854F9F}" presName="sibTransNodeRect" presStyleLbl="alignNode1" presStyleIdx="4" presStyleCnt="5">
        <dgm:presLayoutVars>
          <dgm:chMax val="0"/>
          <dgm:bulletEnabled val="1"/>
        </dgm:presLayoutVars>
      </dgm:prSet>
      <dgm:spPr/>
    </dgm:pt>
    <dgm:pt modelId="{E8AED056-18A0-3E4C-85E2-D5570DBD06C6}" type="pres">
      <dgm:prSet presAssocID="{D1773B3C-F611-D84B-AA43-12EE235608FF}" presName="nodeRect" presStyleLbl="alignNode1" presStyleIdx="4" presStyleCnt="5">
        <dgm:presLayoutVars>
          <dgm:bulletEnabled val="1"/>
        </dgm:presLayoutVars>
      </dgm:prSet>
      <dgm:spPr/>
    </dgm:pt>
  </dgm:ptLst>
  <dgm:cxnLst>
    <dgm:cxn modelId="{73D22903-578D-774D-94F5-7A6E6B1E0B91}" type="presOf" srcId="{94C36D75-759D-D24C-9F2B-C2EED2AA8253}" destId="{E449F569-5D86-DA4D-9C5B-E9C089AB247C}" srcOrd="0" destOrd="0" presId="urn:microsoft.com/office/officeart/2016/7/layout/LinearBlockProcessNumbered"/>
    <dgm:cxn modelId="{B4207E06-5F54-A14A-A5CA-EB2C9933AC6C}" type="presOf" srcId="{D1773B3C-F611-D84B-AA43-12EE235608FF}" destId="{E8AED056-18A0-3E4C-85E2-D5570DBD06C6}" srcOrd="1" destOrd="0" presId="urn:microsoft.com/office/officeart/2016/7/layout/LinearBlockProcessNumbered"/>
    <dgm:cxn modelId="{17ABB51C-8EB6-4BD1-BDB9-21F22F13FD01}" srcId="{9ED2F462-DA32-4E26-81D8-34D0DDC815E5}" destId="{CD6E15AA-C21A-4519-A269-39C235A8ABEA}" srcOrd="0" destOrd="0" parTransId="{78AF907C-2257-42EA-ABDE-01319A3F8096}" sibTransId="{2A36D909-4024-42C9-B843-63AF1D919B81}"/>
    <dgm:cxn modelId="{D4978F1D-0130-6B49-81C3-019C0D2C479D}" srcId="{9ED2F462-DA32-4E26-81D8-34D0DDC815E5}" destId="{D1773B3C-F611-D84B-AA43-12EE235608FF}" srcOrd="4" destOrd="0" parTransId="{2BF37EB1-41A4-A842-A12C-C75D7B3E93C3}" sibTransId="{BA6F7C4E-C64D-7B47-9501-85ED1C854F9F}"/>
    <dgm:cxn modelId="{CDD36320-CC28-E142-B35C-127FB0B983D7}" type="presOf" srcId="{CD6E15AA-C21A-4519-A269-39C235A8ABEA}" destId="{32C90C80-6793-A946-BE68-1A7D6E3BFC2C}" srcOrd="1" destOrd="0" presId="urn:microsoft.com/office/officeart/2016/7/layout/LinearBlockProcessNumbered"/>
    <dgm:cxn modelId="{36165922-45C0-A041-B4BE-D035BCB38507}" type="presOf" srcId="{893261BC-99CE-784D-8CCD-606D79199422}" destId="{F8F484FE-34A6-AB4A-B2DD-FB04F304AFEF}" srcOrd="1" destOrd="0" presId="urn:microsoft.com/office/officeart/2016/7/layout/LinearBlockProcessNumbered"/>
    <dgm:cxn modelId="{DA42CB30-404A-2C42-A9EB-A0AFF5D84C86}" type="presOf" srcId="{D1773B3C-F611-D84B-AA43-12EE235608FF}" destId="{675BDD7B-BEAF-9E4F-9416-6E081A16F5D3}" srcOrd="0" destOrd="0" presId="urn:microsoft.com/office/officeart/2016/7/layout/LinearBlockProcessNumbered"/>
    <dgm:cxn modelId="{D077993D-E3A6-A94A-B69A-D45C6E05F872}" type="presOf" srcId="{D22FAECC-B7B9-6E4C-98AB-E811F6034346}" destId="{D1E92F88-9008-C64C-B3B1-7412D53AD42E}" srcOrd="0" destOrd="0" presId="urn:microsoft.com/office/officeart/2016/7/layout/LinearBlockProcessNumbered"/>
    <dgm:cxn modelId="{84E7DC47-43AA-3C46-8641-3FD4B79D7891}" type="presOf" srcId="{C4294F11-23B5-BE43-AAB0-6BB06CCFC135}" destId="{4848C78B-080E-7E47-A636-4A3873C76DB8}" srcOrd="1" destOrd="0" presId="urn:microsoft.com/office/officeart/2016/7/layout/LinearBlockProcessNumbered"/>
    <dgm:cxn modelId="{4EABBE4F-A5A2-8748-BA11-823FE98427C2}" type="presOf" srcId="{BA6F7C4E-C64D-7B47-9501-85ED1C854F9F}" destId="{7652F446-C838-6848-A461-1EBA192363AF}" srcOrd="0" destOrd="0" presId="urn:microsoft.com/office/officeart/2016/7/layout/LinearBlockProcessNumbered"/>
    <dgm:cxn modelId="{C7037F5F-E287-A545-8918-CD7537C50AA5}" type="presOf" srcId="{C4294F11-23B5-BE43-AAB0-6BB06CCFC135}" destId="{AADBBEEF-9518-284D-B445-DFA63E056D07}" srcOrd="0" destOrd="0" presId="urn:microsoft.com/office/officeart/2016/7/layout/LinearBlockProcessNumbered"/>
    <dgm:cxn modelId="{3E54106D-1DF3-164E-B052-84536F79A6A4}" type="presOf" srcId="{CD6E15AA-C21A-4519-A269-39C235A8ABEA}" destId="{429B7334-CE28-444C-AA3A-DB55432C204C}" srcOrd="0" destOrd="0" presId="urn:microsoft.com/office/officeart/2016/7/layout/LinearBlockProcessNumbered"/>
    <dgm:cxn modelId="{3309BA6E-5BD6-6E4A-9C51-9B6A8349998D}" type="presOf" srcId="{9ED2F462-DA32-4E26-81D8-34D0DDC815E5}" destId="{CFF522E9-B4E5-2C45-81FB-F10ADBF60890}" srcOrd="0" destOrd="0" presId="urn:microsoft.com/office/officeart/2016/7/layout/LinearBlockProcessNumbered"/>
    <dgm:cxn modelId="{7989C88E-B33B-364C-B958-328EFA21EA41}" type="presOf" srcId="{A3BDEBA3-477C-400E-90FE-8273934EF1FA}" destId="{15753A13-55F6-1F45-9332-8D16252D27A3}" srcOrd="0" destOrd="0" presId="urn:microsoft.com/office/officeart/2016/7/layout/LinearBlockProcessNumbered"/>
    <dgm:cxn modelId="{C5918892-36C6-4B66-BEC9-B05A5D5D8A3B}" srcId="{9ED2F462-DA32-4E26-81D8-34D0DDC815E5}" destId="{6B27F850-223D-4A67-B167-E8A2D3A60A80}" srcOrd="2" destOrd="0" parTransId="{EE4DFDF6-A67C-401C-8B2C-65A0B97369B5}" sibTransId="{A3BDEBA3-477C-400E-90FE-8273934EF1FA}"/>
    <dgm:cxn modelId="{1795CFA0-8889-574A-8DB8-0279D227ABD1}" type="presOf" srcId="{2A36D909-4024-42C9-B843-63AF1D919B81}" destId="{C4F032C2-E593-5542-9242-2B938B1BF7EE}" srcOrd="0" destOrd="0" presId="urn:microsoft.com/office/officeart/2016/7/layout/LinearBlockProcessNumbered"/>
    <dgm:cxn modelId="{6F7BC3A8-FC2D-A843-B30A-0E9578E2A5D4}" srcId="{9ED2F462-DA32-4E26-81D8-34D0DDC815E5}" destId="{893261BC-99CE-784D-8CCD-606D79199422}" srcOrd="1" destOrd="0" parTransId="{E0434623-0ABC-9B43-AC1C-6A1CB4731464}" sibTransId="{D22FAECC-B7B9-6E4C-98AB-E811F6034346}"/>
    <dgm:cxn modelId="{60E8ABC1-1E06-8F4B-B726-6A19394389F9}" type="presOf" srcId="{6B27F850-223D-4A67-B167-E8A2D3A60A80}" destId="{CE967CA0-7818-A245-87A4-C69CCA60CDB1}" srcOrd="0" destOrd="0" presId="urn:microsoft.com/office/officeart/2016/7/layout/LinearBlockProcessNumbered"/>
    <dgm:cxn modelId="{C09449DC-FE30-8440-BEB1-D29C6B95AF2E}" type="presOf" srcId="{893261BC-99CE-784D-8CCD-606D79199422}" destId="{56C5F840-F902-B54B-9E9B-1FFE95F98735}" srcOrd="0" destOrd="0" presId="urn:microsoft.com/office/officeart/2016/7/layout/LinearBlockProcessNumbered"/>
    <dgm:cxn modelId="{51CB84FA-6943-2A40-991E-A57706D3D2C6}" srcId="{9ED2F462-DA32-4E26-81D8-34D0DDC815E5}" destId="{C4294F11-23B5-BE43-AAB0-6BB06CCFC135}" srcOrd="3" destOrd="0" parTransId="{9AFB7A17-3520-CF48-AF34-6499AD37420E}" sibTransId="{94C36D75-759D-D24C-9F2B-C2EED2AA8253}"/>
    <dgm:cxn modelId="{A7B015FF-6CAE-494E-8861-EF163A36D149}" type="presOf" srcId="{6B27F850-223D-4A67-B167-E8A2D3A60A80}" destId="{716BD942-AC3F-354A-A720-C6A5E725CDA2}" srcOrd="1" destOrd="0" presId="urn:microsoft.com/office/officeart/2016/7/layout/LinearBlockProcessNumbered"/>
    <dgm:cxn modelId="{C45E8F63-CC97-CC48-BF7D-D8E3426E50D9}" type="presParOf" srcId="{CFF522E9-B4E5-2C45-81FB-F10ADBF60890}" destId="{908FCE32-466D-184A-99FA-32FBF222E1BB}" srcOrd="0" destOrd="0" presId="urn:microsoft.com/office/officeart/2016/7/layout/LinearBlockProcessNumbered"/>
    <dgm:cxn modelId="{009FBB16-1414-7E4C-B363-36224E9BA042}" type="presParOf" srcId="{908FCE32-466D-184A-99FA-32FBF222E1BB}" destId="{429B7334-CE28-444C-AA3A-DB55432C204C}" srcOrd="0" destOrd="0" presId="urn:microsoft.com/office/officeart/2016/7/layout/LinearBlockProcessNumbered"/>
    <dgm:cxn modelId="{54BC3C92-D18F-2249-BB54-558DF3D4FD52}" type="presParOf" srcId="{908FCE32-466D-184A-99FA-32FBF222E1BB}" destId="{C4F032C2-E593-5542-9242-2B938B1BF7EE}" srcOrd="1" destOrd="0" presId="urn:microsoft.com/office/officeart/2016/7/layout/LinearBlockProcessNumbered"/>
    <dgm:cxn modelId="{4119F127-7680-2448-8838-EEE3EAAAACAF}" type="presParOf" srcId="{908FCE32-466D-184A-99FA-32FBF222E1BB}" destId="{32C90C80-6793-A946-BE68-1A7D6E3BFC2C}" srcOrd="2" destOrd="0" presId="urn:microsoft.com/office/officeart/2016/7/layout/LinearBlockProcessNumbered"/>
    <dgm:cxn modelId="{645D886D-4307-5946-BE23-A79CCB82713F}" type="presParOf" srcId="{CFF522E9-B4E5-2C45-81FB-F10ADBF60890}" destId="{0A14595B-9DE5-3742-807B-6D0A5E92A5C2}" srcOrd="1" destOrd="0" presId="urn:microsoft.com/office/officeart/2016/7/layout/LinearBlockProcessNumbered"/>
    <dgm:cxn modelId="{3EFEE6F5-8E5B-2A47-8A21-809A31D4B628}" type="presParOf" srcId="{CFF522E9-B4E5-2C45-81FB-F10ADBF60890}" destId="{6743D925-F83A-484C-B0F9-4E9735F59577}" srcOrd="2" destOrd="0" presId="urn:microsoft.com/office/officeart/2016/7/layout/LinearBlockProcessNumbered"/>
    <dgm:cxn modelId="{A6E3D3A7-8136-9846-A32C-7B003F758674}" type="presParOf" srcId="{6743D925-F83A-484C-B0F9-4E9735F59577}" destId="{56C5F840-F902-B54B-9E9B-1FFE95F98735}" srcOrd="0" destOrd="0" presId="urn:microsoft.com/office/officeart/2016/7/layout/LinearBlockProcessNumbered"/>
    <dgm:cxn modelId="{9993A55D-DB62-294B-8481-F61B4002D451}" type="presParOf" srcId="{6743D925-F83A-484C-B0F9-4E9735F59577}" destId="{D1E92F88-9008-C64C-B3B1-7412D53AD42E}" srcOrd="1" destOrd="0" presId="urn:microsoft.com/office/officeart/2016/7/layout/LinearBlockProcessNumbered"/>
    <dgm:cxn modelId="{920CCDC2-19A6-014F-9CDD-604620456DD8}" type="presParOf" srcId="{6743D925-F83A-484C-B0F9-4E9735F59577}" destId="{F8F484FE-34A6-AB4A-B2DD-FB04F304AFEF}" srcOrd="2" destOrd="0" presId="urn:microsoft.com/office/officeart/2016/7/layout/LinearBlockProcessNumbered"/>
    <dgm:cxn modelId="{8A2FB64E-90F1-C849-950F-738F5F439A7C}" type="presParOf" srcId="{CFF522E9-B4E5-2C45-81FB-F10ADBF60890}" destId="{8FAFB243-ABC2-4040-9E11-4F75272F081A}" srcOrd="3" destOrd="0" presId="urn:microsoft.com/office/officeart/2016/7/layout/LinearBlockProcessNumbered"/>
    <dgm:cxn modelId="{19BAB6B7-A6AE-104B-97B7-BCE03CFA5D45}" type="presParOf" srcId="{CFF522E9-B4E5-2C45-81FB-F10ADBF60890}" destId="{AD902CC7-32E2-0B4F-87E8-73C5F225E6A1}" srcOrd="4" destOrd="0" presId="urn:microsoft.com/office/officeart/2016/7/layout/LinearBlockProcessNumbered"/>
    <dgm:cxn modelId="{BE0AC9EB-CDB6-8A44-9E91-39E141587DCD}" type="presParOf" srcId="{AD902CC7-32E2-0B4F-87E8-73C5F225E6A1}" destId="{CE967CA0-7818-A245-87A4-C69CCA60CDB1}" srcOrd="0" destOrd="0" presId="urn:microsoft.com/office/officeart/2016/7/layout/LinearBlockProcessNumbered"/>
    <dgm:cxn modelId="{C7CA6BC7-A56E-B444-B561-1C4815D1D2DC}" type="presParOf" srcId="{AD902CC7-32E2-0B4F-87E8-73C5F225E6A1}" destId="{15753A13-55F6-1F45-9332-8D16252D27A3}" srcOrd="1" destOrd="0" presId="urn:microsoft.com/office/officeart/2016/7/layout/LinearBlockProcessNumbered"/>
    <dgm:cxn modelId="{EA1A2DA6-6A55-9240-AE17-B24D57C35FEF}" type="presParOf" srcId="{AD902CC7-32E2-0B4F-87E8-73C5F225E6A1}" destId="{716BD942-AC3F-354A-A720-C6A5E725CDA2}" srcOrd="2" destOrd="0" presId="urn:microsoft.com/office/officeart/2016/7/layout/LinearBlockProcessNumbered"/>
    <dgm:cxn modelId="{7FEA628C-12B3-D242-8438-C3E9371D9BB9}" type="presParOf" srcId="{CFF522E9-B4E5-2C45-81FB-F10ADBF60890}" destId="{BA79847D-CB35-9F47-BFD4-E778A8D65398}" srcOrd="5" destOrd="0" presId="urn:microsoft.com/office/officeart/2016/7/layout/LinearBlockProcessNumbered"/>
    <dgm:cxn modelId="{D00BE9F6-5721-8D46-A73B-0A6A0B9FCEA2}" type="presParOf" srcId="{CFF522E9-B4E5-2C45-81FB-F10ADBF60890}" destId="{98880AEC-80DE-7D40-B218-CCDE9E40A6BD}" srcOrd="6" destOrd="0" presId="urn:microsoft.com/office/officeart/2016/7/layout/LinearBlockProcessNumbered"/>
    <dgm:cxn modelId="{BBE8334A-0035-4549-A4BA-DFB2A582FF9E}" type="presParOf" srcId="{98880AEC-80DE-7D40-B218-CCDE9E40A6BD}" destId="{AADBBEEF-9518-284D-B445-DFA63E056D07}" srcOrd="0" destOrd="0" presId="urn:microsoft.com/office/officeart/2016/7/layout/LinearBlockProcessNumbered"/>
    <dgm:cxn modelId="{287E6DCE-B635-B347-A177-1CACB5484F42}" type="presParOf" srcId="{98880AEC-80DE-7D40-B218-CCDE9E40A6BD}" destId="{E449F569-5D86-DA4D-9C5B-E9C089AB247C}" srcOrd="1" destOrd="0" presId="urn:microsoft.com/office/officeart/2016/7/layout/LinearBlockProcessNumbered"/>
    <dgm:cxn modelId="{FDAF0462-6C5B-BE42-B161-737FF9AD7B8A}" type="presParOf" srcId="{98880AEC-80DE-7D40-B218-CCDE9E40A6BD}" destId="{4848C78B-080E-7E47-A636-4A3873C76DB8}" srcOrd="2" destOrd="0" presId="urn:microsoft.com/office/officeart/2016/7/layout/LinearBlockProcessNumbered"/>
    <dgm:cxn modelId="{7C7918CB-7EFD-BB4E-8455-8A78E367BCC0}" type="presParOf" srcId="{CFF522E9-B4E5-2C45-81FB-F10ADBF60890}" destId="{0E598BD2-28AD-5449-98E5-CF5D4F3656AD}" srcOrd="7" destOrd="0" presId="urn:microsoft.com/office/officeart/2016/7/layout/LinearBlockProcessNumbered"/>
    <dgm:cxn modelId="{FB368EB8-0C2F-8B46-AF9F-2AE0645EDBB9}" type="presParOf" srcId="{CFF522E9-B4E5-2C45-81FB-F10ADBF60890}" destId="{2C5C931F-2CDD-5542-BFAC-214ABB5B4283}" srcOrd="8" destOrd="0" presId="urn:microsoft.com/office/officeart/2016/7/layout/LinearBlockProcessNumbered"/>
    <dgm:cxn modelId="{2E4C7410-427D-8549-A943-3B32DEA74333}" type="presParOf" srcId="{2C5C931F-2CDD-5542-BFAC-214ABB5B4283}" destId="{675BDD7B-BEAF-9E4F-9416-6E081A16F5D3}" srcOrd="0" destOrd="0" presId="urn:microsoft.com/office/officeart/2016/7/layout/LinearBlockProcessNumbered"/>
    <dgm:cxn modelId="{83A275C0-677D-EE45-BC79-40A2445F2A30}" type="presParOf" srcId="{2C5C931F-2CDD-5542-BFAC-214ABB5B4283}" destId="{7652F446-C838-6848-A461-1EBA192363AF}" srcOrd="1" destOrd="0" presId="urn:microsoft.com/office/officeart/2016/7/layout/LinearBlockProcessNumbered"/>
    <dgm:cxn modelId="{30990200-FDDA-8E45-938F-E87A4BA9FDE2}" type="presParOf" srcId="{2C5C931F-2CDD-5542-BFAC-214ABB5B4283}" destId="{E8AED056-18A0-3E4C-85E2-D5570DBD06C6}" srcOrd="2" destOrd="0" presId="urn:microsoft.com/office/officeart/2016/7/layout/LinearBlockProcessNumbered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C40F9129-DA25-44AB-869B-E5F74D0FC7E9}" type="doc">
      <dgm:prSet loTypeId="urn:microsoft.com/office/officeart/2005/8/layout/vProcess5" loCatId="process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64DF708B-4FB7-4D63-882B-F3A504081B32}">
      <dgm:prSet/>
      <dgm:spPr/>
      <dgm:t>
        <a:bodyPr/>
        <a:lstStyle/>
        <a:p>
          <a:r>
            <a:rPr lang="en-US"/>
            <a:t>Create an EKS Cluster </a:t>
          </a:r>
        </a:p>
      </dgm:t>
    </dgm:pt>
    <dgm:pt modelId="{171651F6-3C9B-4DEA-80CD-3BC181841B25}" type="parTrans" cxnId="{C7C7362A-FFBA-4952-B1BA-83814EB88323}">
      <dgm:prSet/>
      <dgm:spPr/>
      <dgm:t>
        <a:bodyPr/>
        <a:lstStyle/>
        <a:p>
          <a:endParaRPr lang="en-US"/>
        </a:p>
      </dgm:t>
    </dgm:pt>
    <dgm:pt modelId="{58CB5EAC-470C-48D1-A4AD-5B32547079C1}" type="sibTrans" cxnId="{C7C7362A-FFBA-4952-B1BA-83814EB88323}">
      <dgm:prSet/>
      <dgm:spPr/>
      <dgm:t>
        <a:bodyPr/>
        <a:lstStyle/>
        <a:p>
          <a:endParaRPr lang="en-US"/>
        </a:p>
      </dgm:t>
    </dgm:pt>
    <dgm:pt modelId="{C59E9CCD-746A-4217-9323-6694DBD7A228}">
      <dgm:prSet/>
      <dgm:spPr/>
      <dgm:t>
        <a:bodyPr/>
        <a:lstStyle/>
        <a:p>
          <a:r>
            <a:rPr lang="en-US"/>
            <a:t>AWS will provision Control Plane, with services already installed </a:t>
          </a:r>
        </a:p>
      </dgm:t>
    </dgm:pt>
    <dgm:pt modelId="{B886C44E-0BB9-46CB-985B-4B6C14FDC2AA}" type="parTrans" cxnId="{DAE3DA04-1C29-42D6-A5A0-3802A020A4D9}">
      <dgm:prSet/>
      <dgm:spPr/>
      <dgm:t>
        <a:bodyPr/>
        <a:lstStyle/>
        <a:p>
          <a:endParaRPr lang="en-US"/>
        </a:p>
      </dgm:t>
    </dgm:pt>
    <dgm:pt modelId="{8A37A41F-C646-453A-815B-3079D208AA73}" type="sibTrans" cxnId="{DAE3DA04-1C29-42D6-A5A0-3802A020A4D9}">
      <dgm:prSet/>
      <dgm:spPr/>
      <dgm:t>
        <a:bodyPr/>
        <a:lstStyle/>
        <a:p>
          <a:endParaRPr lang="en-US"/>
        </a:p>
      </dgm:t>
    </dgm:pt>
    <dgm:pt modelId="{5DE6D690-F61F-4A9F-A541-189CAA7D3E61}">
      <dgm:prSet/>
      <dgm:spPr/>
      <dgm:t>
        <a:bodyPr/>
        <a:lstStyle/>
        <a:p>
          <a:r>
            <a:rPr lang="en-US"/>
            <a:t>High availability (replicated)</a:t>
          </a:r>
        </a:p>
      </dgm:t>
    </dgm:pt>
    <dgm:pt modelId="{FAB3236F-2674-455A-B598-A79132B70A2A}" type="parTrans" cxnId="{501CE631-1E53-4BE6-8AD9-9B86E04B8073}">
      <dgm:prSet/>
      <dgm:spPr/>
      <dgm:t>
        <a:bodyPr/>
        <a:lstStyle/>
        <a:p>
          <a:endParaRPr lang="en-US"/>
        </a:p>
      </dgm:t>
    </dgm:pt>
    <dgm:pt modelId="{47A43823-7877-40B7-8B08-38ABD8AB9DE4}" type="sibTrans" cxnId="{501CE631-1E53-4BE6-8AD9-9B86E04B8073}">
      <dgm:prSet/>
      <dgm:spPr/>
      <dgm:t>
        <a:bodyPr/>
        <a:lstStyle/>
        <a:p>
          <a:endParaRPr lang="en-US"/>
        </a:p>
      </dgm:t>
    </dgm:pt>
    <dgm:pt modelId="{CCD06714-9E40-4BFC-9BAF-A9371FA1A492}">
      <dgm:prSet/>
      <dgm:spPr/>
      <dgm:t>
        <a:bodyPr/>
        <a:lstStyle/>
        <a:p>
          <a:r>
            <a:rPr lang="en-US"/>
            <a:t>etcd: automatically replicated </a:t>
          </a:r>
        </a:p>
      </dgm:t>
    </dgm:pt>
    <dgm:pt modelId="{4FE75535-42F8-45D8-98AE-273C7BE6DC09}" type="parTrans" cxnId="{EBFA200E-3329-4DE3-B20F-CDE9A700C8FE}">
      <dgm:prSet/>
      <dgm:spPr/>
      <dgm:t>
        <a:bodyPr/>
        <a:lstStyle/>
        <a:p>
          <a:endParaRPr lang="en-US"/>
        </a:p>
      </dgm:t>
    </dgm:pt>
    <dgm:pt modelId="{6D70732A-86CA-4A4D-97A0-845639129E45}" type="sibTrans" cxnId="{EBFA200E-3329-4DE3-B20F-CDE9A700C8FE}">
      <dgm:prSet/>
      <dgm:spPr/>
      <dgm:t>
        <a:bodyPr/>
        <a:lstStyle/>
        <a:p>
          <a:endParaRPr lang="en-US"/>
        </a:p>
      </dgm:t>
    </dgm:pt>
    <dgm:pt modelId="{D1DFEB6F-786C-4A38-ABAF-593786534A89}">
      <dgm:prSet/>
      <dgm:spPr/>
      <dgm:t>
        <a:bodyPr/>
        <a:lstStyle/>
        <a:p>
          <a:r>
            <a:rPr lang="en-US" dirty="0"/>
            <a:t>To provision your K8 nodes, you create EC2 instances (compute fleet) and connect them to EKS</a:t>
          </a:r>
        </a:p>
      </dgm:t>
    </dgm:pt>
    <dgm:pt modelId="{7715B7C5-5D30-42BF-9911-8298A68CAEF0}" type="parTrans" cxnId="{68DDDF6A-251C-40BC-8D0A-6BE9E39D117D}">
      <dgm:prSet/>
      <dgm:spPr/>
      <dgm:t>
        <a:bodyPr/>
        <a:lstStyle/>
        <a:p>
          <a:endParaRPr lang="en-US"/>
        </a:p>
      </dgm:t>
    </dgm:pt>
    <dgm:pt modelId="{9A59C244-6DA9-48AB-9461-4C5AD6A8DB03}" type="sibTrans" cxnId="{68DDDF6A-251C-40BC-8D0A-6BE9E39D117D}">
      <dgm:prSet/>
      <dgm:spPr/>
      <dgm:t>
        <a:bodyPr/>
        <a:lstStyle/>
        <a:p>
          <a:endParaRPr lang="en-US"/>
        </a:p>
      </dgm:t>
    </dgm:pt>
    <dgm:pt modelId="{C6E62258-98A7-7E43-B7EE-3EE01538614C}" type="pres">
      <dgm:prSet presAssocID="{C40F9129-DA25-44AB-869B-E5F74D0FC7E9}" presName="outerComposite" presStyleCnt="0">
        <dgm:presLayoutVars>
          <dgm:chMax val="5"/>
          <dgm:dir/>
          <dgm:resizeHandles val="exact"/>
        </dgm:presLayoutVars>
      </dgm:prSet>
      <dgm:spPr/>
    </dgm:pt>
    <dgm:pt modelId="{8B4E1F6A-5931-784F-86B1-C61C757E604A}" type="pres">
      <dgm:prSet presAssocID="{C40F9129-DA25-44AB-869B-E5F74D0FC7E9}" presName="dummyMaxCanvas" presStyleCnt="0">
        <dgm:presLayoutVars/>
      </dgm:prSet>
      <dgm:spPr/>
    </dgm:pt>
    <dgm:pt modelId="{ACE07FDB-34E5-E542-B9C2-EE251C07F26F}" type="pres">
      <dgm:prSet presAssocID="{C40F9129-DA25-44AB-869B-E5F74D0FC7E9}" presName="FiveNodes_1" presStyleLbl="node1" presStyleIdx="0" presStyleCnt="5">
        <dgm:presLayoutVars>
          <dgm:bulletEnabled val="1"/>
        </dgm:presLayoutVars>
      </dgm:prSet>
      <dgm:spPr/>
    </dgm:pt>
    <dgm:pt modelId="{65C70A8C-84DA-1F4B-96FD-4F2B3EFB1858}" type="pres">
      <dgm:prSet presAssocID="{C40F9129-DA25-44AB-869B-E5F74D0FC7E9}" presName="FiveNodes_2" presStyleLbl="node1" presStyleIdx="1" presStyleCnt="5">
        <dgm:presLayoutVars>
          <dgm:bulletEnabled val="1"/>
        </dgm:presLayoutVars>
      </dgm:prSet>
      <dgm:spPr/>
    </dgm:pt>
    <dgm:pt modelId="{BA6B2765-1B15-7547-9004-A7228ED28A45}" type="pres">
      <dgm:prSet presAssocID="{C40F9129-DA25-44AB-869B-E5F74D0FC7E9}" presName="FiveNodes_3" presStyleLbl="node1" presStyleIdx="2" presStyleCnt="5">
        <dgm:presLayoutVars>
          <dgm:bulletEnabled val="1"/>
        </dgm:presLayoutVars>
      </dgm:prSet>
      <dgm:spPr/>
    </dgm:pt>
    <dgm:pt modelId="{3686D3A5-3992-4F4B-BCF5-285E170D485A}" type="pres">
      <dgm:prSet presAssocID="{C40F9129-DA25-44AB-869B-E5F74D0FC7E9}" presName="FiveNodes_4" presStyleLbl="node1" presStyleIdx="3" presStyleCnt="5">
        <dgm:presLayoutVars>
          <dgm:bulletEnabled val="1"/>
        </dgm:presLayoutVars>
      </dgm:prSet>
      <dgm:spPr/>
    </dgm:pt>
    <dgm:pt modelId="{E3AAA72B-6819-D843-AA28-B17F1D3F4F8E}" type="pres">
      <dgm:prSet presAssocID="{C40F9129-DA25-44AB-869B-E5F74D0FC7E9}" presName="FiveNodes_5" presStyleLbl="node1" presStyleIdx="4" presStyleCnt="5">
        <dgm:presLayoutVars>
          <dgm:bulletEnabled val="1"/>
        </dgm:presLayoutVars>
      </dgm:prSet>
      <dgm:spPr/>
    </dgm:pt>
    <dgm:pt modelId="{91430576-C960-D54C-A667-4206AD4A5A86}" type="pres">
      <dgm:prSet presAssocID="{C40F9129-DA25-44AB-869B-E5F74D0FC7E9}" presName="FiveConn_1-2" presStyleLbl="fgAccFollowNode1" presStyleIdx="0" presStyleCnt="4">
        <dgm:presLayoutVars>
          <dgm:bulletEnabled val="1"/>
        </dgm:presLayoutVars>
      </dgm:prSet>
      <dgm:spPr/>
    </dgm:pt>
    <dgm:pt modelId="{0F6F5077-D4F3-C24D-A0ED-E11420C4D333}" type="pres">
      <dgm:prSet presAssocID="{C40F9129-DA25-44AB-869B-E5F74D0FC7E9}" presName="FiveConn_2-3" presStyleLbl="fgAccFollowNode1" presStyleIdx="1" presStyleCnt="4">
        <dgm:presLayoutVars>
          <dgm:bulletEnabled val="1"/>
        </dgm:presLayoutVars>
      </dgm:prSet>
      <dgm:spPr/>
    </dgm:pt>
    <dgm:pt modelId="{0EFD0086-D3CA-394D-A6EC-06FFC3C38B49}" type="pres">
      <dgm:prSet presAssocID="{C40F9129-DA25-44AB-869B-E5F74D0FC7E9}" presName="FiveConn_3-4" presStyleLbl="fgAccFollowNode1" presStyleIdx="2" presStyleCnt="4">
        <dgm:presLayoutVars>
          <dgm:bulletEnabled val="1"/>
        </dgm:presLayoutVars>
      </dgm:prSet>
      <dgm:spPr/>
    </dgm:pt>
    <dgm:pt modelId="{DF66E926-5EED-6B44-A811-495AE98A6D6C}" type="pres">
      <dgm:prSet presAssocID="{C40F9129-DA25-44AB-869B-E5F74D0FC7E9}" presName="FiveConn_4-5" presStyleLbl="fgAccFollowNode1" presStyleIdx="3" presStyleCnt="4">
        <dgm:presLayoutVars>
          <dgm:bulletEnabled val="1"/>
        </dgm:presLayoutVars>
      </dgm:prSet>
      <dgm:spPr/>
    </dgm:pt>
    <dgm:pt modelId="{5369EBB8-E56D-1541-BD49-3A668796C578}" type="pres">
      <dgm:prSet presAssocID="{C40F9129-DA25-44AB-869B-E5F74D0FC7E9}" presName="FiveNodes_1_text" presStyleLbl="node1" presStyleIdx="4" presStyleCnt="5">
        <dgm:presLayoutVars>
          <dgm:bulletEnabled val="1"/>
        </dgm:presLayoutVars>
      </dgm:prSet>
      <dgm:spPr/>
    </dgm:pt>
    <dgm:pt modelId="{63E20090-CBD0-2C47-9BBA-F75F34EBDAF4}" type="pres">
      <dgm:prSet presAssocID="{C40F9129-DA25-44AB-869B-E5F74D0FC7E9}" presName="FiveNodes_2_text" presStyleLbl="node1" presStyleIdx="4" presStyleCnt="5">
        <dgm:presLayoutVars>
          <dgm:bulletEnabled val="1"/>
        </dgm:presLayoutVars>
      </dgm:prSet>
      <dgm:spPr/>
    </dgm:pt>
    <dgm:pt modelId="{F84BF647-2736-E04E-93BA-3828472A06FD}" type="pres">
      <dgm:prSet presAssocID="{C40F9129-DA25-44AB-869B-E5F74D0FC7E9}" presName="FiveNodes_3_text" presStyleLbl="node1" presStyleIdx="4" presStyleCnt="5">
        <dgm:presLayoutVars>
          <dgm:bulletEnabled val="1"/>
        </dgm:presLayoutVars>
      </dgm:prSet>
      <dgm:spPr/>
    </dgm:pt>
    <dgm:pt modelId="{BB9FFA66-5B41-5D4E-A172-3459201D8D74}" type="pres">
      <dgm:prSet presAssocID="{C40F9129-DA25-44AB-869B-E5F74D0FC7E9}" presName="FiveNodes_4_text" presStyleLbl="node1" presStyleIdx="4" presStyleCnt="5">
        <dgm:presLayoutVars>
          <dgm:bulletEnabled val="1"/>
        </dgm:presLayoutVars>
      </dgm:prSet>
      <dgm:spPr/>
    </dgm:pt>
    <dgm:pt modelId="{882D1444-3317-5545-BC41-98F366CCD43B}" type="pres">
      <dgm:prSet presAssocID="{C40F9129-DA25-44AB-869B-E5F74D0FC7E9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DAE3DA04-1C29-42D6-A5A0-3802A020A4D9}" srcId="{C40F9129-DA25-44AB-869B-E5F74D0FC7E9}" destId="{C59E9CCD-746A-4217-9323-6694DBD7A228}" srcOrd="1" destOrd="0" parTransId="{B886C44E-0BB9-46CB-985B-4B6C14FDC2AA}" sibTransId="{8A37A41F-C646-453A-815B-3079D208AA73}"/>
    <dgm:cxn modelId="{7EE8AA0B-11CE-BE4E-8119-4B6F01DF8E8F}" type="presOf" srcId="{CCD06714-9E40-4BFC-9BAF-A9371FA1A492}" destId="{BB9FFA66-5B41-5D4E-A172-3459201D8D74}" srcOrd="1" destOrd="0" presId="urn:microsoft.com/office/officeart/2005/8/layout/vProcess5"/>
    <dgm:cxn modelId="{EBFA200E-3329-4DE3-B20F-CDE9A700C8FE}" srcId="{C40F9129-DA25-44AB-869B-E5F74D0FC7E9}" destId="{CCD06714-9E40-4BFC-9BAF-A9371FA1A492}" srcOrd="3" destOrd="0" parTransId="{4FE75535-42F8-45D8-98AE-273C7BE6DC09}" sibTransId="{6D70732A-86CA-4A4D-97A0-845639129E45}"/>
    <dgm:cxn modelId="{72D3381D-9297-4D47-AC79-DB0E07F03E77}" type="presOf" srcId="{64DF708B-4FB7-4D63-882B-F3A504081B32}" destId="{5369EBB8-E56D-1541-BD49-3A668796C578}" srcOrd="1" destOrd="0" presId="urn:microsoft.com/office/officeart/2005/8/layout/vProcess5"/>
    <dgm:cxn modelId="{255B4F26-FBBB-3B40-9459-B5D6E97692DA}" type="presOf" srcId="{6D70732A-86CA-4A4D-97A0-845639129E45}" destId="{DF66E926-5EED-6B44-A811-495AE98A6D6C}" srcOrd="0" destOrd="0" presId="urn:microsoft.com/office/officeart/2005/8/layout/vProcess5"/>
    <dgm:cxn modelId="{BFD92328-19E8-9949-9AF4-2C8D512C9156}" type="presOf" srcId="{8A37A41F-C646-453A-815B-3079D208AA73}" destId="{0F6F5077-D4F3-C24D-A0ED-E11420C4D333}" srcOrd="0" destOrd="0" presId="urn:microsoft.com/office/officeart/2005/8/layout/vProcess5"/>
    <dgm:cxn modelId="{C7C7362A-FFBA-4952-B1BA-83814EB88323}" srcId="{C40F9129-DA25-44AB-869B-E5F74D0FC7E9}" destId="{64DF708B-4FB7-4D63-882B-F3A504081B32}" srcOrd="0" destOrd="0" parTransId="{171651F6-3C9B-4DEA-80CD-3BC181841B25}" sibTransId="{58CB5EAC-470C-48D1-A4AD-5B32547079C1}"/>
    <dgm:cxn modelId="{0EC5F02C-CEB2-F54E-A3D2-DA20A105313D}" type="presOf" srcId="{C59E9CCD-746A-4217-9323-6694DBD7A228}" destId="{63E20090-CBD0-2C47-9BBA-F75F34EBDAF4}" srcOrd="1" destOrd="0" presId="urn:microsoft.com/office/officeart/2005/8/layout/vProcess5"/>
    <dgm:cxn modelId="{501CE631-1E53-4BE6-8AD9-9B86E04B8073}" srcId="{C40F9129-DA25-44AB-869B-E5F74D0FC7E9}" destId="{5DE6D690-F61F-4A9F-A541-189CAA7D3E61}" srcOrd="2" destOrd="0" parTransId="{FAB3236F-2674-455A-B598-A79132B70A2A}" sibTransId="{47A43823-7877-40B7-8B08-38ABD8AB9DE4}"/>
    <dgm:cxn modelId="{69483536-412E-3A4A-BBBB-96BF479703BF}" type="presOf" srcId="{64DF708B-4FB7-4D63-882B-F3A504081B32}" destId="{ACE07FDB-34E5-E542-B9C2-EE251C07F26F}" srcOrd="0" destOrd="0" presId="urn:microsoft.com/office/officeart/2005/8/layout/vProcess5"/>
    <dgm:cxn modelId="{66DCE640-D10D-4B4B-80C8-8295084EDF61}" type="presOf" srcId="{D1DFEB6F-786C-4A38-ABAF-593786534A89}" destId="{E3AAA72B-6819-D843-AA28-B17F1D3F4F8E}" srcOrd="0" destOrd="0" presId="urn:microsoft.com/office/officeart/2005/8/layout/vProcess5"/>
    <dgm:cxn modelId="{2816D95E-94B6-E346-AFDC-A9AD83670B2F}" type="presOf" srcId="{C40F9129-DA25-44AB-869B-E5F74D0FC7E9}" destId="{C6E62258-98A7-7E43-B7EE-3EE01538614C}" srcOrd="0" destOrd="0" presId="urn:microsoft.com/office/officeart/2005/8/layout/vProcess5"/>
    <dgm:cxn modelId="{68DDDF6A-251C-40BC-8D0A-6BE9E39D117D}" srcId="{C40F9129-DA25-44AB-869B-E5F74D0FC7E9}" destId="{D1DFEB6F-786C-4A38-ABAF-593786534A89}" srcOrd="4" destOrd="0" parTransId="{7715B7C5-5D30-42BF-9911-8298A68CAEF0}" sibTransId="{9A59C244-6DA9-48AB-9461-4C5AD6A8DB03}"/>
    <dgm:cxn modelId="{1AB8DDA5-E89A-B745-83FD-A61FDF6172BF}" type="presOf" srcId="{D1DFEB6F-786C-4A38-ABAF-593786534A89}" destId="{882D1444-3317-5545-BC41-98F366CCD43B}" srcOrd="1" destOrd="0" presId="urn:microsoft.com/office/officeart/2005/8/layout/vProcess5"/>
    <dgm:cxn modelId="{42EB0BD9-8F0A-7D48-B148-581C6324CD8E}" type="presOf" srcId="{5DE6D690-F61F-4A9F-A541-189CAA7D3E61}" destId="{F84BF647-2736-E04E-93BA-3828472A06FD}" srcOrd="1" destOrd="0" presId="urn:microsoft.com/office/officeart/2005/8/layout/vProcess5"/>
    <dgm:cxn modelId="{442715DD-BD70-4D49-B285-64176DA4D1F5}" type="presOf" srcId="{C59E9CCD-746A-4217-9323-6694DBD7A228}" destId="{65C70A8C-84DA-1F4B-96FD-4F2B3EFB1858}" srcOrd="0" destOrd="0" presId="urn:microsoft.com/office/officeart/2005/8/layout/vProcess5"/>
    <dgm:cxn modelId="{4E3073DE-F8B5-0E46-9573-F709A8193254}" type="presOf" srcId="{CCD06714-9E40-4BFC-9BAF-A9371FA1A492}" destId="{3686D3A5-3992-4F4B-BCF5-285E170D485A}" srcOrd="0" destOrd="0" presId="urn:microsoft.com/office/officeart/2005/8/layout/vProcess5"/>
    <dgm:cxn modelId="{BC185AEC-3CEA-7845-9CEE-FFB854A37574}" type="presOf" srcId="{5DE6D690-F61F-4A9F-A541-189CAA7D3E61}" destId="{BA6B2765-1B15-7547-9004-A7228ED28A45}" srcOrd="0" destOrd="0" presId="urn:microsoft.com/office/officeart/2005/8/layout/vProcess5"/>
    <dgm:cxn modelId="{A44442F4-7388-9040-8F0F-F8DC68A6F2E6}" type="presOf" srcId="{58CB5EAC-470C-48D1-A4AD-5B32547079C1}" destId="{91430576-C960-D54C-A667-4206AD4A5A86}" srcOrd="0" destOrd="0" presId="urn:microsoft.com/office/officeart/2005/8/layout/vProcess5"/>
    <dgm:cxn modelId="{4D8A74FF-4C84-D24B-B3CE-5949230A38AC}" type="presOf" srcId="{47A43823-7877-40B7-8B08-38ABD8AB9DE4}" destId="{0EFD0086-D3CA-394D-A6EC-06FFC3C38B49}" srcOrd="0" destOrd="0" presId="urn:microsoft.com/office/officeart/2005/8/layout/vProcess5"/>
    <dgm:cxn modelId="{93FAF625-ACAB-B740-B624-86FFA61F27D3}" type="presParOf" srcId="{C6E62258-98A7-7E43-B7EE-3EE01538614C}" destId="{8B4E1F6A-5931-784F-86B1-C61C757E604A}" srcOrd="0" destOrd="0" presId="urn:microsoft.com/office/officeart/2005/8/layout/vProcess5"/>
    <dgm:cxn modelId="{23082F6E-5B3E-4845-ACC1-1F9B37F4F952}" type="presParOf" srcId="{C6E62258-98A7-7E43-B7EE-3EE01538614C}" destId="{ACE07FDB-34E5-E542-B9C2-EE251C07F26F}" srcOrd="1" destOrd="0" presId="urn:microsoft.com/office/officeart/2005/8/layout/vProcess5"/>
    <dgm:cxn modelId="{8DDC4927-A1BE-5343-8E46-1F38AC1CD0E6}" type="presParOf" srcId="{C6E62258-98A7-7E43-B7EE-3EE01538614C}" destId="{65C70A8C-84DA-1F4B-96FD-4F2B3EFB1858}" srcOrd="2" destOrd="0" presId="urn:microsoft.com/office/officeart/2005/8/layout/vProcess5"/>
    <dgm:cxn modelId="{FCB5515D-F386-2447-93A8-5DF3B020936A}" type="presParOf" srcId="{C6E62258-98A7-7E43-B7EE-3EE01538614C}" destId="{BA6B2765-1B15-7547-9004-A7228ED28A45}" srcOrd="3" destOrd="0" presId="urn:microsoft.com/office/officeart/2005/8/layout/vProcess5"/>
    <dgm:cxn modelId="{4503CA98-8694-6A41-9EBC-D52DC73D866D}" type="presParOf" srcId="{C6E62258-98A7-7E43-B7EE-3EE01538614C}" destId="{3686D3A5-3992-4F4B-BCF5-285E170D485A}" srcOrd="4" destOrd="0" presId="urn:microsoft.com/office/officeart/2005/8/layout/vProcess5"/>
    <dgm:cxn modelId="{18DB818C-B381-A645-A1DC-FD5805CBFD58}" type="presParOf" srcId="{C6E62258-98A7-7E43-B7EE-3EE01538614C}" destId="{E3AAA72B-6819-D843-AA28-B17F1D3F4F8E}" srcOrd="5" destOrd="0" presId="urn:microsoft.com/office/officeart/2005/8/layout/vProcess5"/>
    <dgm:cxn modelId="{22CA8D7D-DBDB-6246-8C78-B69CDBF14787}" type="presParOf" srcId="{C6E62258-98A7-7E43-B7EE-3EE01538614C}" destId="{91430576-C960-D54C-A667-4206AD4A5A86}" srcOrd="6" destOrd="0" presId="urn:microsoft.com/office/officeart/2005/8/layout/vProcess5"/>
    <dgm:cxn modelId="{7999FB9C-EE85-A340-B225-DCEA0D4F93BE}" type="presParOf" srcId="{C6E62258-98A7-7E43-B7EE-3EE01538614C}" destId="{0F6F5077-D4F3-C24D-A0ED-E11420C4D333}" srcOrd="7" destOrd="0" presId="urn:microsoft.com/office/officeart/2005/8/layout/vProcess5"/>
    <dgm:cxn modelId="{96F2BF6D-6E88-0648-B1F5-FF7FE54F562A}" type="presParOf" srcId="{C6E62258-98A7-7E43-B7EE-3EE01538614C}" destId="{0EFD0086-D3CA-394D-A6EC-06FFC3C38B49}" srcOrd="8" destOrd="0" presId="urn:microsoft.com/office/officeart/2005/8/layout/vProcess5"/>
    <dgm:cxn modelId="{A2125F0D-4AFA-F04E-81AC-6511299D7885}" type="presParOf" srcId="{C6E62258-98A7-7E43-B7EE-3EE01538614C}" destId="{DF66E926-5EED-6B44-A811-495AE98A6D6C}" srcOrd="9" destOrd="0" presId="urn:microsoft.com/office/officeart/2005/8/layout/vProcess5"/>
    <dgm:cxn modelId="{6566D6DC-54F4-4944-8394-DB2EFEC686BA}" type="presParOf" srcId="{C6E62258-98A7-7E43-B7EE-3EE01538614C}" destId="{5369EBB8-E56D-1541-BD49-3A668796C578}" srcOrd="10" destOrd="0" presId="urn:microsoft.com/office/officeart/2005/8/layout/vProcess5"/>
    <dgm:cxn modelId="{D20B803A-6CAF-B246-98C0-9905352DDC59}" type="presParOf" srcId="{C6E62258-98A7-7E43-B7EE-3EE01538614C}" destId="{63E20090-CBD0-2C47-9BBA-F75F34EBDAF4}" srcOrd="11" destOrd="0" presId="urn:microsoft.com/office/officeart/2005/8/layout/vProcess5"/>
    <dgm:cxn modelId="{25C23751-F53A-9D46-BDDE-92D8510223DD}" type="presParOf" srcId="{C6E62258-98A7-7E43-B7EE-3EE01538614C}" destId="{F84BF647-2736-E04E-93BA-3828472A06FD}" srcOrd="12" destOrd="0" presId="urn:microsoft.com/office/officeart/2005/8/layout/vProcess5"/>
    <dgm:cxn modelId="{7D93CA35-D288-394A-9692-C20D38C7D1DB}" type="presParOf" srcId="{C6E62258-98A7-7E43-B7EE-3EE01538614C}" destId="{BB9FFA66-5B41-5D4E-A172-3459201D8D74}" srcOrd="13" destOrd="0" presId="urn:microsoft.com/office/officeart/2005/8/layout/vProcess5"/>
    <dgm:cxn modelId="{3AFF0C5A-9890-D540-BCB9-A295705088BD}" type="presParOf" srcId="{C6E62258-98A7-7E43-B7EE-3EE01538614C}" destId="{882D1444-3317-5545-BC41-98F366CCD43B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64E49EBD-A30D-4C1F-944D-74BCB52D5B39}" type="doc">
      <dgm:prSet loTypeId="urn:microsoft.com/office/officeart/2005/8/layout/hierarchy1" loCatId="hierarchy" qsTypeId="urn:microsoft.com/office/officeart/2005/8/quickstyle/simple4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E0FBAD59-29DD-420F-ABA8-E7DF37AAC3B4}">
      <dgm:prSet/>
      <dgm:spPr/>
      <dgm:t>
        <a:bodyPr/>
        <a:lstStyle/>
        <a:p>
          <a:r>
            <a:rPr lang="en-US"/>
            <a:t>EKS with EC2 Instances</a:t>
          </a:r>
        </a:p>
      </dgm:t>
    </dgm:pt>
    <dgm:pt modelId="{6C6AE282-0BD0-481C-A50C-BA3EED508CA9}" type="parTrans" cxnId="{D5814729-B22C-4946-A541-D3576E399EB6}">
      <dgm:prSet/>
      <dgm:spPr/>
      <dgm:t>
        <a:bodyPr/>
        <a:lstStyle/>
        <a:p>
          <a:endParaRPr lang="en-US"/>
        </a:p>
      </dgm:t>
    </dgm:pt>
    <dgm:pt modelId="{E3CB1E93-35EB-4AD0-B8D4-32C7088C8857}" type="sibTrans" cxnId="{D5814729-B22C-4946-A541-D3576E399EB6}">
      <dgm:prSet/>
      <dgm:spPr/>
      <dgm:t>
        <a:bodyPr/>
        <a:lstStyle/>
        <a:p>
          <a:endParaRPr lang="en-US"/>
        </a:p>
      </dgm:t>
    </dgm:pt>
    <dgm:pt modelId="{7E563729-C710-472D-B45D-D486E1ECAD1B}">
      <dgm:prSet/>
      <dgm:spPr/>
      <dgm:t>
        <a:bodyPr/>
        <a:lstStyle/>
        <a:p>
          <a:r>
            <a:rPr lang="en-US"/>
            <a:t>Self-managed: you need to manage the infrastructure for Nodes</a:t>
          </a:r>
        </a:p>
      </dgm:t>
    </dgm:pt>
    <dgm:pt modelId="{190E69EE-1B20-463F-A059-C3399A62CDDB}" type="parTrans" cxnId="{A9034F3F-2E75-4655-BAA6-AADAA448ABBA}">
      <dgm:prSet/>
      <dgm:spPr/>
      <dgm:t>
        <a:bodyPr/>
        <a:lstStyle/>
        <a:p>
          <a:endParaRPr lang="en-US"/>
        </a:p>
      </dgm:t>
    </dgm:pt>
    <dgm:pt modelId="{0E6B49C5-8816-40B7-836A-3EE9062BD414}" type="sibTrans" cxnId="{A9034F3F-2E75-4655-BAA6-AADAA448ABBA}">
      <dgm:prSet/>
      <dgm:spPr/>
      <dgm:t>
        <a:bodyPr/>
        <a:lstStyle/>
        <a:p>
          <a:endParaRPr lang="en-US"/>
        </a:p>
      </dgm:t>
    </dgm:pt>
    <dgm:pt modelId="{580028CD-D1E0-48BF-86A1-4879BF41213C}">
      <dgm:prSet/>
      <dgm:spPr/>
      <dgm:t>
        <a:bodyPr/>
        <a:lstStyle/>
        <a:p>
          <a:r>
            <a:rPr lang="en-US"/>
            <a:t>EKS with NodeGroup</a:t>
          </a:r>
        </a:p>
      </dgm:t>
    </dgm:pt>
    <dgm:pt modelId="{71FD6585-B1A8-434F-88C3-9CB71B1F73FB}" type="parTrans" cxnId="{A9B028C3-79E4-4F70-9546-6060956238E3}">
      <dgm:prSet/>
      <dgm:spPr/>
      <dgm:t>
        <a:bodyPr/>
        <a:lstStyle/>
        <a:p>
          <a:endParaRPr lang="en-US"/>
        </a:p>
      </dgm:t>
    </dgm:pt>
    <dgm:pt modelId="{51E1280A-C95B-44C8-B60D-9C1BAC61D76B}" type="sibTrans" cxnId="{A9B028C3-79E4-4F70-9546-6060956238E3}">
      <dgm:prSet/>
      <dgm:spPr/>
      <dgm:t>
        <a:bodyPr/>
        <a:lstStyle/>
        <a:p>
          <a:endParaRPr lang="en-US"/>
        </a:p>
      </dgm:t>
    </dgm:pt>
    <dgm:pt modelId="{D2569AB3-1BEB-4F05-9A43-CC5FB47D7574}">
      <dgm:prSet/>
      <dgm:spPr/>
      <dgm:t>
        <a:bodyPr/>
        <a:lstStyle/>
        <a:p>
          <a:r>
            <a:rPr lang="en-US"/>
            <a:t>Semi-managed: creates and deletes EC2 Instances for you, but you need to configure it</a:t>
          </a:r>
        </a:p>
      </dgm:t>
    </dgm:pt>
    <dgm:pt modelId="{3FFDC470-ED26-4C5C-A3BC-874804A08172}" type="parTrans" cxnId="{355F536C-E984-48A9-A612-55E1A7966640}">
      <dgm:prSet/>
      <dgm:spPr/>
      <dgm:t>
        <a:bodyPr/>
        <a:lstStyle/>
        <a:p>
          <a:endParaRPr lang="en-US"/>
        </a:p>
      </dgm:t>
    </dgm:pt>
    <dgm:pt modelId="{7F349EEB-C76F-4C5D-B2E7-C7B380DA7295}" type="sibTrans" cxnId="{355F536C-E984-48A9-A612-55E1A7966640}">
      <dgm:prSet/>
      <dgm:spPr/>
      <dgm:t>
        <a:bodyPr/>
        <a:lstStyle/>
        <a:p>
          <a:endParaRPr lang="en-US"/>
        </a:p>
      </dgm:t>
    </dgm:pt>
    <dgm:pt modelId="{F7E6981D-7539-404F-8F03-BFD75F570472}">
      <dgm:prSet/>
      <dgm:spPr/>
      <dgm:t>
        <a:bodyPr/>
        <a:lstStyle/>
        <a:p>
          <a:r>
            <a:rPr lang="en-US"/>
            <a:t>EKS with Fargate</a:t>
          </a:r>
        </a:p>
      </dgm:t>
    </dgm:pt>
    <dgm:pt modelId="{5FA073DB-BE3C-451D-A991-E9DD2F9D1E97}" type="parTrans" cxnId="{B35DC7A3-99BB-42DD-9B41-7C0B82D3877B}">
      <dgm:prSet/>
      <dgm:spPr/>
      <dgm:t>
        <a:bodyPr/>
        <a:lstStyle/>
        <a:p>
          <a:endParaRPr lang="en-US"/>
        </a:p>
      </dgm:t>
    </dgm:pt>
    <dgm:pt modelId="{179A2C53-0184-40AF-AB9C-D20887F18A0F}" type="sibTrans" cxnId="{B35DC7A3-99BB-42DD-9B41-7C0B82D3877B}">
      <dgm:prSet/>
      <dgm:spPr/>
      <dgm:t>
        <a:bodyPr/>
        <a:lstStyle/>
        <a:p>
          <a:endParaRPr lang="en-US"/>
        </a:p>
      </dgm:t>
    </dgm:pt>
    <dgm:pt modelId="{BE74ED15-A9AC-411E-B64F-456E0375565C}">
      <dgm:prSet/>
      <dgm:spPr/>
      <dgm:t>
        <a:bodyPr/>
        <a:lstStyle/>
        <a:p>
          <a:r>
            <a:rPr lang="en-US"/>
            <a:t>Fully-managed: both Control Plane and Nodes are managed</a:t>
          </a:r>
        </a:p>
      </dgm:t>
    </dgm:pt>
    <dgm:pt modelId="{D53D4489-B289-4E56-A522-C220E58814ED}" type="parTrans" cxnId="{C3D7F3D4-9538-4C44-874D-AC4A813DAAD3}">
      <dgm:prSet/>
      <dgm:spPr/>
      <dgm:t>
        <a:bodyPr/>
        <a:lstStyle/>
        <a:p>
          <a:endParaRPr lang="en-US"/>
        </a:p>
      </dgm:t>
    </dgm:pt>
    <dgm:pt modelId="{ED15A76E-119B-49E1-B0E4-0B4595CF398F}" type="sibTrans" cxnId="{C3D7F3D4-9538-4C44-874D-AC4A813DAAD3}">
      <dgm:prSet/>
      <dgm:spPr/>
      <dgm:t>
        <a:bodyPr/>
        <a:lstStyle/>
        <a:p>
          <a:endParaRPr lang="en-US"/>
        </a:p>
      </dgm:t>
    </dgm:pt>
    <dgm:pt modelId="{23C942E6-FF1D-774A-84C4-67BEE4F2BFDC}" type="pres">
      <dgm:prSet presAssocID="{64E49EBD-A30D-4C1F-944D-74BCB52D5B39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9DB7AA9B-DBFF-7549-B705-9080BCC5DB48}" type="pres">
      <dgm:prSet presAssocID="{E0FBAD59-29DD-420F-ABA8-E7DF37AAC3B4}" presName="hierRoot1" presStyleCnt="0"/>
      <dgm:spPr/>
    </dgm:pt>
    <dgm:pt modelId="{82DF0185-E0F9-F24E-AD3D-EF224AA7A0A4}" type="pres">
      <dgm:prSet presAssocID="{E0FBAD59-29DD-420F-ABA8-E7DF37AAC3B4}" presName="composite" presStyleCnt="0"/>
      <dgm:spPr/>
    </dgm:pt>
    <dgm:pt modelId="{E20FF97F-4E61-164E-9BCB-543DC7BE658F}" type="pres">
      <dgm:prSet presAssocID="{E0FBAD59-29DD-420F-ABA8-E7DF37AAC3B4}" presName="background" presStyleLbl="node0" presStyleIdx="0" presStyleCnt="3"/>
      <dgm:spPr/>
    </dgm:pt>
    <dgm:pt modelId="{5FF833C1-D314-A54E-944F-9EDA11E9FF6A}" type="pres">
      <dgm:prSet presAssocID="{E0FBAD59-29DD-420F-ABA8-E7DF37AAC3B4}" presName="text" presStyleLbl="fgAcc0" presStyleIdx="0" presStyleCnt="3">
        <dgm:presLayoutVars>
          <dgm:chPref val="3"/>
        </dgm:presLayoutVars>
      </dgm:prSet>
      <dgm:spPr/>
    </dgm:pt>
    <dgm:pt modelId="{9EFC0A74-D3D5-9248-84F7-48CBA4C273C3}" type="pres">
      <dgm:prSet presAssocID="{E0FBAD59-29DD-420F-ABA8-E7DF37AAC3B4}" presName="hierChild2" presStyleCnt="0"/>
      <dgm:spPr/>
    </dgm:pt>
    <dgm:pt modelId="{DDED91E8-FE85-7946-89EF-0238D8E86AF0}" type="pres">
      <dgm:prSet presAssocID="{190E69EE-1B20-463F-A059-C3399A62CDDB}" presName="Name10" presStyleLbl="parChTrans1D2" presStyleIdx="0" presStyleCnt="3"/>
      <dgm:spPr/>
    </dgm:pt>
    <dgm:pt modelId="{44BA3232-79B1-5C47-B1F4-AC79D3BAB41D}" type="pres">
      <dgm:prSet presAssocID="{7E563729-C710-472D-B45D-D486E1ECAD1B}" presName="hierRoot2" presStyleCnt="0"/>
      <dgm:spPr/>
    </dgm:pt>
    <dgm:pt modelId="{2A25EC49-DDBE-3041-8E07-6EBCFADA8F70}" type="pres">
      <dgm:prSet presAssocID="{7E563729-C710-472D-B45D-D486E1ECAD1B}" presName="composite2" presStyleCnt="0"/>
      <dgm:spPr/>
    </dgm:pt>
    <dgm:pt modelId="{9E81CEBC-924C-A34A-83D9-3849846D4BDC}" type="pres">
      <dgm:prSet presAssocID="{7E563729-C710-472D-B45D-D486E1ECAD1B}" presName="background2" presStyleLbl="node2" presStyleIdx="0" presStyleCnt="3"/>
      <dgm:spPr/>
    </dgm:pt>
    <dgm:pt modelId="{DE98C2E0-E153-804E-AC7C-8C8196EF9FC8}" type="pres">
      <dgm:prSet presAssocID="{7E563729-C710-472D-B45D-D486E1ECAD1B}" presName="text2" presStyleLbl="fgAcc2" presStyleIdx="0" presStyleCnt="3">
        <dgm:presLayoutVars>
          <dgm:chPref val="3"/>
        </dgm:presLayoutVars>
      </dgm:prSet>
      <dgm:spPr/>
    </dgm:pt>
    <dgm:pt modelId="{E4FEF91A-EDC9-9E41-8223-07E6C3D9512C}" type="pres">
      <dgm:prSet presAssocID="{7E563729-C710-472D-B45D-D486E1ECAD1B}" presName="hierChild3" presStyleCnt="0"/>
      <dgm:spPr/>
    </dgm:pt>
    <dgm:pt modelId="{F921CF48-DC79-5F4C-A1A3-CFD1CAA5DE99}" type="pres">
      <dgm:prSet presAssocID="{580028CD-D1E0-48BF-86A1-4879BF41213C}" presName="hierRoot1" presStyleCnt="0"/>
      <dgm:spPr/>
    </dgm:pt>
    <dgm:pt modelId="{24897C1F-B8E9-164C-A601-CA7F2985B2F4}" type="pres">
      <dgm:prSet presAssocID="{580028CD-D1E0-48BF-86A1-4879BF41213C}" presName="composite" presStyleCnt="0"/>
      <dgm:spPr/>
    </dgm:pt>
    <dgm:pt modelId="{207961EF-43B3-104D-BECA-5AED5FCD90C5}" type="pres">
      <dgm:prSet presAssocID="{580028CD-D1E0-48BF-86A1-4879BF41213C}" presName="background" presStyleLbl="node0" presStyleIdx="1" presStyleCnt="3"/>
      <dgm:spPr/>
    </dgm:pt>
    <dgm:pt modelId="{766B57D6-7DFB-5F43-B384-78514E4A0B9E}" type="pres">
      <dgm:prSet presAssocID="{580028CD-D1E0-48BF-86A1-4879BF41213C}" presName="text" presStyleLbl="fgAcc0" presStyleIdx="1" presStyleCnt="3">
        <dgm:presLayoutVars>
          <dgm:chPref val="3"/>
        </dgm:presLayoutVars>
      </dgm:prSet>
      <dgm:spPr/>
    </dgm:pt>
    <dgm:pt modelId="{A9EBD903-9022-914B-A480-35E796FE4FBA}" type="pres">
      <dgm:prSet presAssocID="{580028CD-D1E0-48BF-86A1-4879BF41213C}" presName="hierChild2" presStyleCnt="0"/>
      <dgm:spPr/>
    </dgm:pt>
    <dgm:pt modelId="{21CEAEA9-4030-C244-A80E-C99D1989AB7E}" type="pres">
      <dgm:prSet presAssocID="{3FFDC470-ED26-4C5C-A3BC-874804A08172}" presName="Name10" presStyleLbl="parChTrans1D2" presStyleIdx="1" presStyleCnt="3"/>
      <dgm:spPr/>
    </dgm:pt>
    <dgm:pt modelId="{F7877102-F6A6-C24E-8D89-5D74D5F2A710}" type="pres">
      <dgm:prSet presAssocID="{D2569AB3-1BEB-4F05-9A43-CC5FB47D7574}" presName="hierRoot2" presStyleCnt="0"/>
      <dgm:spPr/>
    </dgm:pt>
    <dgm:pt modelId="{2042FEB2-16D9-D143-896E-8296B5A8D827}" type="pres">
      <dgm:prSet presAssocID="{D2569AB3-1BEB-4F05-9A43-CC5FB47D7574}" presName="composite2" presStyleCnt="0"/>
      <dgm:spPr/>
    </dgm:pt>
    <dgm:pt modelId="{5B37788B-CA59-4D49-8B5B-23BBAB61828D}" type="pres">
      <dgm:prSet presAssocID="{D2569AB3-1BEB-4F05-9A43-CC5FB47D7574}" presName="background2" presStyleLbl="node2" presStyleIdx="1" presStyleCnt="3"/>
      <dgm:spPr/>
    </dgm:pt>
    <dgm:pt modelId="{6832CC75-F838-F944-953F-0FEA7CD9B95C}" type="pres">
      <dgm:prSet presAssocID="{D2569AB3-1BEB-4F05-9A43-CC5FB47D7574}" presName="text2" presStyleLbl="fgAcc2" presStyleIdx="1" presStyleCnt="3">
        <dgm:presLayoutVars>
          <dgm:chPref val="3"/>
        </dgm:presLayoutVars>
      </dgm:prSet>
      <dgm:spPr/>
    </dgm:pt>
    <dgm:pt modelId="{5A6325A0-CA7D-4641-9547-DBB170950E24}" type="pres">
      <dgm:prSet presAssocID="{D2569AB3-1BEB-4F05-9A43-CC5FB47D7574}" presName="hierChild3" presStyleCnt="0"/>
      <dgm:spPr/>
    </dgm:pt>
    <dgm:pt modelId="{EE0B00FC-055F-E545-8B6F-86DD466B9E7D}" type="pres">
      <dgm:prSet presAssocID="{F7E6981D-7539-404F-8F03-BFD75F570472}" presName="hierRoot1" presStyleCnt="0"/>
      <dgm:spPr/>
    </dgm:pt>
    <dgm:pt modelId="{78DEF9F7-4574-7349-AECE-CE8F604186C7}" type="pres">
      <dgm:prSet presAssocID="{F7E6981D-7539-404F-8F03-BFD75F570472}" presName="composite" presStyleCnt="0"/>
      <dgm:spPr/>
    </dgm:pt>
    <dgm:pt modelId="{66EEEA86-EEEA-4143-B859-CA251505215C}" type="pres">
      <dgm:prSet presAssocID="{F7E6981D-7539-404F-8F03-BFD75F570472}" presName="background" presStyleLbl="node0" presStyleIdx="2" presStyleCnt="3"/>
      <dgm:spPr/>
    </dgm:pt>
    <dgm:pt modelId="{2733BC0D-B642-1846-95AD-8484DE087DD8}" type="pres">
      <dgm:prSet presAssocID="{F7E6981D-7539-404F-8F03-BFD75F570472}" presName="text" presStyleLbl="fgAcc0" presStyleIdx="2" presStyleCnt="3">
        <dgm:presLayoutVars>
          <dgm:chPref val="3"/>
        </dgm:presLayoutVars>
      </dgm:prSet>
      <dgm:spPr/>
    </dgm:pt>
    <dgm:pt modelId="{2994A902-059B-1042-BA8B-FC323892B927}" type="pres">
      <dgm:prSet presAssocID="{F7E6981D-7539-404F-8F03-BFD75F570472}" presName="hierChild2" presStyleCnt="0"/>
      <dgm:spPr/>
    </dgm:pt>
    <dgm:pt modelId="{C3E20CBB-928A-EB47-905C-C096C7B662F8}" type="pres">
      <dgm:prSet presAssocID="{D53D4489-B289-4E56-A522-C220E58814ED}" presName="Name10" presStyleLbl="parChTrans1D2" presStyleIdx="2" presStyleCnt="3"/>
      <dgm:spPr/>
    </dgm:pt>
    <dgm:pt modelId="{40585D88-FCAC-6A46-8E82-B2114B840CEE}" type="pres">
      <dgm:prSet presAssocID="{BE74ED15-A9AC-411E-B64F-456E0375565C}" presName="hierRoot2" presStyleCnt="0"/>
      <dgm:spPr/>
    </dgm:pt>
    <dgm:pt modelId="{6474FF84-CC06-714F-93E4-EAC059C5B0A4}" type="pres">
      <dgm:prSet presAssocID="{BE74ED15-A9AC-411E-B64F-456E0375565C}" presName="composite2" presStyleCnt="0"/>
      <dgm:spPr/>
    </dgm:pt>
    <dgm:pt modelId="{60ACE623-5DED-8B4F-AB9D-319D6A3DC4DA}" type="pres">
      <dgm:prSet presAssocID="{BE74ED15-A9AC-411E-B64F-456E0375565C}" presName="background2" presStyleLbl="node2" presStyleIdx="2" presStyleCnt="3"/>
      <dgm:spPr/>
    </dgm:pt>
    <dgm:pt modelId="{6CDEC362-E873-E946-ADF8-43A187382299}" type="pres">
      <dgm:prSet presAssocID="{BE74ED15-A9AC-411E-B64F-456E0375565C}" presName="text2" presStyleLbl="fgAcc2" presStyleIdx="2" presStyleCnt="3">
        <dgm:presLayoutVars>
          <dgm:chPref val="3"/>
        </dgm:presLayoutVars>
      </dgm:prSet>
      <dgm:spPr/>
    </dgm:pt>
    <dgm:pt modelId="{019B62CF-DBDB-EF47-AC31-88E506216522}" type="pres">
      <dgm:prSet presAssocID="{BE74ED15-A9AC-411E-B64F-456E0375565C}" presName="hierChild3" presStyleCnt="0"/>
      <dgm:spPr/>
    </dgm:pt>
  </dgm:ptLst>
  <dgm:cxnLst>
    <dgm:cxn modelId="{0752BB10-547B-DA46-825B-735134E1C55C}" type="presOf" srcId="{580028CD-D1E0-48BF-86A1-4879BF41213C}" destId="{766B57D6-7DFB-5F43-B384-78514E4A0B9E}" srcOrd="0" destOrd="0" presId="urn:microsoft.com/office/officeart/2005/8/layout/hierarchy1"/>
    <dgm:cxn modelId="{C73DF813-2E12-9F46-9ECF-2230623BDF79}" type="presOf" srcId="{F7E6981D-7539-404F-8F03-BFD75F570472}" destId="{2733BC0D-B642-1846-95AD-8484DE087DD8}" srcOrd="0" destOrd="0" presId="urn:microsoft.com/office/officeart/2005/8/layout/hierarchy1"/>
    <dgm:cxn modelId="{146D4F1A-BDAA-C14E-9E80-3CE291F1A3EC}" type="presOf" srcId="{190E69EE-1B20-463F-A059-C3399A62CDDB}" destId="{DDED91E8-FE85-7946-89EF-0238D8E86AF0}" srcOrd="0" destOrd="0" presId="urn:microsoft.com/office/officeart/2005/8/layout/hierarchy1"/>
    <dgm:cxn modelId="{441BAF1B-D961-4E4E-94F6-FB051849A7AE}" type="presOf" srcId="{7E563729-C710-472D-B45D-D486E1ECAD1B}" destId="{DE98C2E0-E153-804E-AC7C-8C8196EF9FC8}" srcOrd="0" destOrd="0" presId="urn:microsoft.com/office/officeart/2005/8/layout/hierarchy1"/>
    <dgm:cxn modelId="{D5814729-B22C-4946-A541-D3576E399EB6}" srcId="{64E49EBD-A30D-4C1F-944D-74BCB52D5B39}" destId="{E0FBAD59-29DD-420F-ABA8-E7DF37AAC3B4}" srcOrd="0" destOrd="0" parTransId="{6C6AE282-0BD0-481C-A50C-BA3EED508CA9}" sibTransId="{E3CB1E93-35EB-4AD0-B8D4-32C7088C8857}"/>
    <dgm:cxn modelId="{7EB5282C-5EDB-7F4F-AD02-219C07A4A856}" type="presOf" srcId="{D2569AB3-1BEB-4F05-9A43-CC5FB47D7574}" destId="{6832CC75-F838-F944-953F-0FEA7CD9B95C}" srcOrd="0" destOrd="0" presId="urn:microsoft.com/office/officeart/2005/8/layout/hierarchy1"/>
    <dgm:cxn modelId="{A9034F3F-2E75-4655-BAA6-AADAA448ABBA}" srcId="{E0FBAD59-29DD-420F-ABA8-E7DF37AAC3B4}" destId="{7E563729-C710-472D-B45D-D486E1ECAD1B}" srcOrd="0" destOrd="0" parTransId="{190E69EE-1B20-463F-A059-C3399A62CDDB}" sibTransId="{0E6B49C5-8816-40B7-836A-3EE9062BD414}"/>
    <dgm:cxn modelId="{4277EA46-1712-E646-8B91-4022F20B295C}" type="presOf" srcId="{3FFDC470-ED26-4C5C-A3BC-874804A08172}" destId="{21CEAEA9-4030-C244-A80E-C99D1989AB7E}" srcOrd="0" destOrd="0" presId="urn:microsoft.com/office/officeart/2005/8/layout/hierarchy1"/>
    <dgm:cxn modelId="{75E1374A-22C1-9B4D-864F-C94EEB48F649}" type="presOf" srcId="{D53D4489-B289-4E56-A522-C220E58814ED}" destId="{C3E20CBB-928A-EB47-905C-C096C7B662F8}" srcOrd="0" destOrd="0" presId="urn:microsoft.com/office/officeart/2005/8/layout/hierarchy1"/>
    <dgm:cxn modelId="{355F536C-E984-48A9-A612-55E1A7966640}" srcId="{580028CD-D1E0-48BF-86A1-4879BF41213C}" destId="{D2569AB3-1BEB-4F05-9A43-CC5FB47D7574}" srcOrd="0" destOrd="0" parTransId="{3FFDC470-ED26-4C5C-A3BC-874804A08172}" sibTransId="{7F349EEB-C76F-4C5D-B2E7-C7B380DA7295}"/>
    <dgm:cxn modelId="{B35DC7A3-99BB-42DD-9B41-7C0B82D3877B}" srcId="{64E49EBD-A30D-4C1F-944D-74BCB52D5B39}" destId="{F7E6981D-7539-404F-8F03-BFD75F570472}" srcOrd="2" destOrd="0" parTransId="{5FA073DB-BE3C-451D-A991-E9DD2F9D1E97}" sibTransId="{179A2C53-0184-40AF-AB9C-D20887F18A0F}"/>
    <dgm:cxn modelId="{85C6FBC2-887D-D94F-AD2D-120635911E37}" type="presOf" srcId="{E0FBAD59-29DD-420F-ABA8-E7DF37AAC3B4}" destId="{5FF833C1-D314-A54E-944F-9EDA11E9FF6A}" srcOrd="0" destOrd="0" presId="urn:microsoft.com/office/officeart/2005/8/layout/hierarchy1"/>
    <dgm:cxn modelId="{A9B028C3-79E4-4F70-9546-6060956238E3}" srcId="{64E49EBD-A30D-4C1F-944D-74BCB52D5B39}" destId="{580028CD-D1E0-48BF-86A1-4879BF41213C}" srcOrd="1" destOrd="0" parTransId="{71FD6585-B1A8-434F-88C3-9CB71B1F73FB}" sibTransId="{51E1280A-C95B-44C8-B60D-9C1BAC61D76B}"/>
    <dgm:cxn modelId="{53EC91C4-3E78-E342-9B1C-05885660B622}" type="presOf" srcId="{BE74ED15-A9AC-411E-B64F-456E0375565C}" destId="{6CDEC362-E873-E946-ADF8-43A187382299}" srcOrd="0" destOrd="0" presId="urn:microsoft.com/office/officeart/2005/8/layout/hierarchy1"/>
    <dgm:cxn modelId="{C18647D3-9DCA-F844-B623-09D373F7FA55}" type="presOf" srcId="{64E49EBD-A30D-4C1F-944D-74BCB52D5B39}" destId="{23C942E6-FF1D-774A-84C4-67BEE4F2BFDC}" srcOrd="0" destOrd="0" presId="urn:microsoft.com/office/officeart/2005/8/layout/hierarchy1"/>
    <dgm:cxn modelId="{C3D7F3D4-9538-4C44-874D-AC4A813DAAD3}" srcId="{F7E6981D-7539-404F-8F03-BFD75F570472}" destId="{BE74ED15-A9AC-411E-B64F-456E0375565C}" srcOrd="0" destOrd="0" parTransId="{D53D4489-B289-4E56-A522-C220E58814ED}" sibTransId="{ED15A76E-119B-49E1-B0E4-0B4595CF398F}"/>
    <dgm:cxn modelId="{ADD2A31A-F601-7F48-A4ED-8DD16D53AAC5}" type="presParOf" srcId="{23C942E6-FF1D-774A-84C4-67BEE4F2BFDC}" destId="{9DB7AA9B-DBFF-7549-B705-9080BCC5DB48}" srcOrd="0" destOrd="0" presId="urn:microsoft.com/office/officeart/2005/8/layout/hierarchy1"/>
    <dgm:cxn modelId="{4E870653-C382-1641-A221-156795801344}" type="presParOf" srcId="{9DB7AA9B-DBFF-7549-B705-9080BCC5DB48}" destId="{82DF0185-E0F9-F24E-AD3D-EF224AA7A0A4}" srcOrd="0" destOrd="0" presId="urn:microsoft.com/office/officeart/2005/8/layout/hierarchy1"/>
    <dgm:cxn modelId="{645780C3-D678-0A4B-8884-14DDC58CB4D5}" type="presParOf" srcId="{82DF0185-E0F9-F24E-AD3D-EF224AA7A0A4}" destId="{E20FF97F-4E61-164E-9BCB-543DC7BE658F}" srcOrd="0" destOrd="0" presId="urn:microsoft.com/office/officeart/2005/8/layout/hierarchy1"/>
    <dgm:cxn modelId="{D1F42A5E-EF8E-E14F-BD5A-4AF9BB72B0D4}" type="presParOf" srcId="{82DF0185-E0F9-F24E-AD3D-EF224AA7A0A4}" destId="{5FF833C1-D314-A54E-944F-9EDA11E9FF6A}" srcOrd="1" destOrd="0" presId="urn:microsoft.com/office/officeart/2005/8/layout/hierarchy1"/>
    <dgm:cxn modelId="{193821A5-151A-8941-BDB3-DA5A037B2879}" type="presParOf" srcId="{9DB7AA9B-DBFF-7549-B705-9080BCC5DB48}" destId="{9EFC0A74-D3D5-9248-84F7-48CBA4C273C3}" srcOrd="1" destOrd="0" presId="urn:microsoft.com/office/officeart/2005/8/layout/hierarchy1"/>
    <dgm:cxn modelId="{24CCBB9A-067F-6C4D-A8E4-977A6916D2DC}" type="presParOf" srcId="{9EFC0A74-D3D5-9248-84F7-48CBA4C273C3}" destId="{DDED91E8-FE85-7946-89EF-0238D8E86AF0}" srcOrd="0" destOrd="0" presId="urn:microsoft.com/office/officeart/2005/8/layout/hierarchy1"/>
    <dgm:cxn modelId="{453B701A-F01A-1748-B794-AE83AD59C9F7}" type="presParOf" srcId="{9EFC0A74-D3D5-9248-84F7-48CBA4C273C3}" destId="{44BA3232-79B1-5C47-B1F4-AC79D3BAB41D}" srcOrd="1" destOrd="0" presId="urn:microsoft.com/office/officeart/2005/8/layout/hierarchy1"/>
    <dgm:cxn modelId="{52F4F549-AC8C-8442-ADF8-D7BAC7F0B483}" type="presParOf" srcId="{44BA3232-79B1-5C47-B1F4-AC79D3BAB41D}" destId="{2A25EC49-DDBE-3041-8E07-6EBCFADA8F70}" srcOrd="0" destOrd="0" presId="urn:microsoft.com/office/officeart/2005/8/layout/hierarchy1"/>
    <dgm:cxn modelId="{4EDD9475-B5B9-8C43-8AC9-01D27312D7E1}" type="presParOf" srcId="{2A25EC49-DDBE-3041-8E07-6EBCFADA8F70}" destId="{9E81CEBC-924C-A34A-83D9-3849846D4BDC}" srcOrd="0" destOrd="0" presId="urn:microsoft.com/office/officeart/2005/8/layout/hierarchy1"/>
    <dgm:cxn modelId="{6FCA60CE-4048-4C4D-850D-0DBF9469B663}" type="presParOf" srcId="{2A25EC49-DDBE-3041-8E07-6EBCFADA8F70}" destId="{DE98C2E0-E153-804E-AC7C-8C8196EF9FC8}" srcOrd="1" destOrd="0" presId="urn:microsoft.com/office/officeart/2005/8/layout/hierarchy1"/>
    <dgm:cxn modelId="{0FBD64CD-7BDC-C041-8101-58E3165168AD}" type="presParOf" srcId="{44BA3232-79B1-5C47-B1F4-AC79D3BAB41D}" destId="{E4FEF91A-EDC9-9E41-8223-07E6C3D9512C}" srcOrd="1" destOrd="0" presId="urn:microsoft.com/office/officeart/2005/8/layout/hierarchy1"/>
    <dgm:cxn modelId="{F95B935F-8C29-4D4D-A740-BDBF75256082}" type="presParOf" srcId="{23C942E6-FF1D-774A-84C4-67BEE4F2BFDC}" destId="{F921CF48-DC79-5F4C-A1A3-CFD1CAA5DE99}" srcOrd="1" destOrd="0" presId="urn:microsoft.com/office/officeart/2005/8/layout/hierarchy1"/>
    <dgm:cxn modelId="{11CFD66D-6B3D-E343-9D5B-2BF4ABEEFDC9}" type="presParOf" srcId="{F921CF48-DC79-5F4C-A1A3-CFD1CAA5DE99}" destId="{24897C1F-B8E9-164C-A601-CA7F2985B2F4}" srcOrd="0" destOrd="0" presId="urn:microsoft.com/office/officeart/2005/8/layout/hierarchy1"/>
    <dgm:cxn modelId="{AC571631-78E4-7549-A598-1556A8D2EC2E}" type="presParOf" srcId="{24897C1F-B8E9-164C-A601-CA7F2985B2F4}" destId="{207961EF-43B3-104D-BECA-5AED5FCD90C5}" srcOrd="0" destOrd="0" presId="urn:microsoft.com/office/officeart/2005/8/layout/hierarchy1"/>
    <dgm:cxn modelId="{36B732C1-5B13-F64C-B730-7D13992D0EC0}" type="presParOf" srcId="{24897C1F-B8E9-164C-A601-CA7F2985B2F4}" destId="{766B57D6-7DFB-5F43-B384-78514E4A0B9E}" srcOrd="1" destOrd="0" presId="urn:microsoft.com/office/officeart/2005/8/layout/hierarchy1"/>
    <dgm:cxn modelId="{0010FDCF-F036-4A44-B740-F44A4615562F}" type="presParOf" srcId="{F921CF48-DC79-5F4C-A1A3-CFD1CAA5DE99}" destId="{A9EBD903-9022-914B-A480-35E796FE4FBA}" srcOrd="1" destOrd="0" presId="urn:microsoft.com/office/officeart/2005/8/layout/hierarchy1"/>
    <dgm:cxn modelId="{0273D31F-480A-1B43-AB32-903D0C853352}" type="presParOf" srcId="{A9EBD903-9022-914B-A480-35E796FE4FBA}" destId="{21CEAEA9-4030-C244-A80E-C99D1989AB7E}" srcOrd="0" destOrd="0" presId="urn:microsoft.com/office/officeart/2005/8/layout/hierarchy1"/>
    <dgm:cxn modelId="{72E064A7-F772-8145-9667-E7392DB19913}" type="presParOf" srcId="{A9EBD903-9022-914B-A480-35E796FE4FBA}" destId="{F7877102-F6A6-C24E-8D89-5D74D5F2A710}" srcOrd="1" destOrd="0" presId="urn:microsoft.com/office/officeart/2005/8/layout/hierarchy1"/>
    <dgm:cxn modelId="{75B36365-5801-0949-93BE-DF4646E58ACB}" type="presParOf" srcId="{F7877102-F6A6-C24E-8D89-5D74D5F2A710}" destId="{2042FEB2-16D9-D143-896E-8296B5A8D827}" srcOrd="0" destOrd="0" presId="urn:microsoft.com/office/officeart/2005/8/layout/hierarchy1"/>
    <dgm:cxn modelId="{5F46FDBB-79A6-0D41-84DB-F450A06180E1}" type="presParOf" srcId="{2042FEB2-16D9-D143-896E-8296B5A8D827}" destId="{5B37788B-CA59-4D49-8B5B-23BBAB61828D}" srcOrd="0" destOrd="0" presId="urn:microsoft.com/office/officeart/2005/8/layout/hierarchy1"/>
    <dgm:cxn modelId="{B416881C-B855-3C4B-B475-C2E3AC7984CF}" type="presParOf" srcId="{2042FEB2-16D9-D143-896E-8296B5A8D827}" destId="{6832CC75-F838-F944-953F-0FEA7CD9B95C}" srcOrd="1" destOrd="0" presId="urn:microsoft.com/office/officeart/2005/8/layout/hierarchy1"/>
    <dgm:cxn modelId="{13E25642-6EBF-BA40-8959-25983CDF00CB}" type="presParOf" srcId="{F7877102-F6A6-C24E-8D89-5D74D5F2A710}" destId="{5A6325A0-CA7D-4641-9547-DBB170950E24}" srcOrd="1" destOrd="0" presId="urn:microsoft.com/office/officeart/2005/8/layout/hierarchy1"/>
    <dgm:cxn modelId="{551428C9-F2E9-8F44-A252-0D99DC36A3D6}" type="presParOf" srcId="{23C942E6-FF1D-774A-84C4-67BEE4F2BFDC}" destId="{EE0B00FC-055F-E545-8B6F-86DD466B9E7D}" srcOrd="2" destOrd="0" presId="urn:microsoft.com/office/officeart/2005/8/layout/hierarchy1"/>
    <dgm:cxn modelId="{AE432CC3-41E2-AC4F-A583-AA84C2C5EEFB}" type="presParOf" srcId="{EE0B00FC-055F-E545-8B6F-86DD466B9E7D}" destId="{78DEF9F7-4574-7349-AECE-CE8F604186C7}" srcOrd="0" destOrd="0" presId="urn:microsoft.com/office/officeart/2005/8/layout/hierarchy1"/>
    <dgm:cxn modelId="{66BD8FF7-13F8-A74E-93F0-B5F5E87E2750}" type="presParOf" srcId="{78DEF9F7-4574-7349-AECE-CE8F604186C7}" destId="{66EEEA86-EEEA-4143-B859-CA251505215C}" srcOrd="0" destOrd="0" presId="urn:microsoft.com/office/officeart/2005/8/layout/hierarchy1"/>
    <dgm:cxn modelId="{196BD928-1D97-1E44-ADC0-43DDB066AB64}" type="presParOf" srcId="{78DEF9F7-4574-7349-AECE-CE8F604186C7}" destId="{2733BC0D-B642-1846-95AD-8484DE087DD8}" srcOrd="1" destOrd="0" presId="urn:microsoft.com/office/officeart/2005/8/layout/hierarchy1"/>
    <dgm:cxn modelId="{17F12CF5-2B21-374E-9669-646593A0A6D9}" type="presParOf" srcId="{EE0B00FC-055F-E545-8B6F-86DD466B9E7D}" destId="{2994A902-059B-1042-BA8B-FC323892B927}" srcOrd="1" destOrd="0" presId="urn:microsoft.com/office/officeart/2005/8/layout/hierarchy1"/>
    <dgm:cxn modelId="{EEE171E7-23F9-E642-96AE-9FD8DA7B5F4D}" type="presParOf" srcId="{2994A902-059B-1042-BA8B-FC323892B927}" destId="{C3E20CBB-928A-EB47-905C-C096C7B662F8}" srcOrd="0" destOrd="0" presId="urn:microsoft.com/office/officeart/2005/8/layout/hierarchy1"/>
    <dgm:cxn modelId="{1E7D5843-41C6-F64A-A8E9-B17F539C85D1}" type="presParOf" srcId="{2994A902-059B-1042-BA8B-FC323892B927}" destId="{40585D88-FCAC-6A46-8E82-B2114B840CEE}" srcOrd="1" destOrd="0" presId="urn:microsoft.com/office/officeart/2005/8/layout/hierarchy1"/>
    <dgm:cxn modelId="{E1E16906-A87D-0A49-B988-DBAAF8B744C3}" type="presParOf" srcId="{40585D88-FCAC-6A46-8E82-B2114B840CEE}" destId="{6474FF84-CC06-714F-93E4-EAC059C5B0A4}" srcOrd="0" destOrd="0" presId="urn:microsoft.com/office/officeart/2005/8/layout/hierarchy1"/>
    <dgm:cxn modelId="{3EA318CB-9EC7-2D41-BE36-142572C26F7B}" type="presParOf" srcId="{6474FF84-CC06-714F-93E4-EAC059C5B0A4}" destId="{60ACE623-5DED-8B4F-AB9D-319D6A3DC4DA}" srcOrd="0" destOrd="0" presId="urn:microsoft.com/office/officeart/2005/8/layout/hierarchy1"/>
    <dgm:cxn modelId="{F5788275-05A0-6B47-AAA8-E606AC1A8D3B}" type="presParOf" srcId="{6474FF84-CC06-714F-93E4-EAC059C5B0A4}" destId="{6CDEC362-E873-E946-ADF8-43A187382299}" srcOrd="1" destOrd="0" presId="urn:microsoft.com/office/officeart/2005/8/layout/hierarchy1"/>
    <dgm:cxn modelId="{6C9CDE96-315C-594F-B604-E9891942AF42}" type="presParOf" srcId="{40585D88-FCAC-6A46-8E82-B2114B840CEE}" destId="{019B62CF-DBDB-EF47-AC31-88E506216522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77E6BA2-C740-4D66-9F0B-9FEC71C1E34B}" type="doc">
      <dgm:prSet loTypeId="urn:microsoft.com/office/officeart/2005/8/layout/list1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3EF479CC-AEFC-4A3C-9D6A-EF625F6F69B9}">
      <dgm:prSet/>
      <dgm:spPr/>
      <dgm:t>
        <a:bodyPr/>
        <a:lstStyle/>
        <a:p>
          <a:r>
            <a:rPr lang="en-US" dirty="0"/>
            <a:t>What’s covered in this lecture:</a:t>
          </a:r>
        </a:p>
      </dgm:t>
    </dgm:pt>
    <dgm:pt modelId="{045B340D-AA49-4C71-99EE-C368064E429F}" type="parTrans" cxnId="{3FA2AB00-3C2B-4CBF-BEE6-F97FAD02A3A9}">
      <dgm:prSet/>
      <dgm:spPr/>
      <dgm:t>
        <a:bodyPr/>
        <a:lstStyle/>
        <a:p>
          <a:endParaRPr lang="en-US"/>
        </a:p>
      </dgm:t>
    </dgm:pt>
    <dgm:pt modelId="{840BFA4F-B734-4691-A176-097346072A78}" type="sibTrans" cxnId="{3FA2AB00-3C2B-4CBF-BEE6-F97FAD02A3A9}">
      <dgm:prSet/>
      <dgm:spPr/>
      <dgm:t>
        <a:bodyPr/>
        <a:lstStyle/>
        <a:p>
          <a:endParaRPr lang="en-US"/>
        </a:p>
      </dgm:t>
    </dgm:pt>
    <dgm:pt modelId="{C52DBBDC-8DDB-6345-B309-F26AF9171050}">
      <dgm:prSet/>
      <dgm:spPr/>
      <dgm:t>
        <a:bodyPr/>
        <a:lstStyle/>
        <a:p>
          <a:r>
            <a:rPr lang="en-US" dirty="0"/>
            <a:t>Agenda</a:t>
          </a:r>
        </a:p>
      </dgm:t>
    </dgm:pt>
    <dgm:pt modelId="{A9629CCE-723F-2443-8EBD-11B00140C3E6}" type="parTrans" cxnId="{DA39E6CB-0918-F44D-BC78-A15AA5FA7253}">
      <dgm:prSet/>
      <dgm:spPr/>
      <dgm:t>
        <a:bodyPr/>
        <a:lstStyle/>
        <a:p>
          <a:endParaRPr lang="en-US"/>
        </a:p>
      </dgm:t>
    </dgm:pt>
    <dgm:pt modelId="{542F0833-4C81-8848-99F7-158A7EE5BC00}" type="sibTrans" cxnId="{DA39E6CB-0918-F44D-BC78-A15AA5FA7253}">
      <dgm:prSet/>
      <dgm:spPr/>
      <dgm:t>
        <a:bodyPr/>
        <a:lstStyle/>
        <a:p>
          <a:endParaRPr lang="en-US"/>
        </a:p>
      </dgm:t>
    </dgm:pt>
    <dgm:pt modelId="{79F73414-785A-8443-98A0-8BF4FAB26604}">
      <dgm:prSet/>
      <dgm:spPr/>
      <dgm:t>
        <a:bodyPr/>
        <a:lstStyle/>
        <a:p>
          <a:r>
            <a:rPr lang="en-US" dirty="0"/>
            <a:t>What’s covered next:</a:t>
          </a:r>
        </a:p>
      </dgm:t>
    </dgm:pt>
    <dgm:pt modelId="{557F30A0-0B64-2A48-9532-880DD069F91F}" type="parTrans" cxnId="{B61AB7C8-218A-C346-A2FE-AA32F25A740B}">
      <dgm:prSet/>
      <dgm:spPr/>
      <dgm:t>
        <a:bodyPr/>
        <a:lstStyle/>
        <a:p>
          <a:endParaRPr lang="en-US"/>
        </a:p>
      </dgm:t>
    </dgm:pt>
    <dgm:pt modelId="{93C29342-D426-5E40-9FAF-76384106BAD9}" type="sibTrans" cxnId="{B61AB7C8-218A-C346-A2FE-AA32F25A740B}">
      <dgm:prSet/>
      <dgm:spPr/>
      <dgm:t>
        <a:bodyPr/>
        <a:lstStyle/>
        <a:p>
          <a:endParaRPr lang="en-US"/>
        </a:p>
      </dgm:t>
    </dgm:pt>
    <dgm:pt modelId="{57C4BEE2-CA92-874A-AA71-BEF1ED1EA697}">
      <dgm:prSet/>
      <dgm:spPr/>
      <dgm:t>
        <a:bodyPr/>
        <a:lstStyle/>
        <a:p>
          <a:r>
            <a:rPr lang="en-US" dirty="0"/>
            <a:t>Kubernetes, continued</a:t>
          </a:r>
        </a:p>
      </dgm:t>
    </dgm:pt>
    <dgm:pt modelId="{D9E3D7BE-FD4D-8049-BB67-36A825EA1840}" type="parTrans" cxnId="{ABEAEE3A-8566-B54E-AF64-67B21E37437D}">
      <dgm:prSet/>
      <dgm:spPr/>
    </dgm:pt>
    <dgm:pt modelId="{12C0EF42-541E-EA48-B866-C7FAFCF7C184}" type="sibTrans" cxnId="{ABEAEE3A-8566-B54E-AF64-67B21E37437D}">
      <dgm:prSet/>
      <dgm:spPr/>
    </dgm:pt>
    <dgm:pt modelId="{3D3F2763-D769-ED41-8550-32F20A7FE41E}">
      <dgm:prSet/>
      <dgm:spPr/>
      <dgm:t>
        <a:bodyPr/>
        <a:lstStyle/>
        <a:p>
          <a:r>
            <a:rPr lang="en-US" dirty="0"/>
            <a:t>Kubernetes, </a:t>
          </a:r>
        </a:p>
      </dgm:t>
    </dgm:pt>
    <dgm:pt modelId="{06FC5046-69A6-BF44-BAEB-818E437EB053}" type="parTrans" cxnId="{4C9CB087-C939-4541-B2BE-04CD9DE08EE6}">
      <dgm:prSet/>
      <dgm:spPr/>
    </dgm:pt>
    <dgm:pt modelId="{B325D982-B856-7D4F-9AAF-50EB0EC60A07}" type="sibTrans" cxnId="{4C9CB087-C939-4541-B2BE-04CD9DE08EE6}">
      <dgm:prSet/>
      <dgm:spPr/>
    </dgm:pt>
    <dgm:pt modelId="{B4C4040E-FBD8-C446-A12F-07777FC0F7E6}">
      <dgm:prSet/>
      <dgm:spPr/>
      <dgm:t>
        <a:bodyPr/>
        <a:lstStyle/>
        <a:p>
          <a:r>
            <a:rPr lang="en-US" dirty="0"/>
            <a:t>More Kubernetes and CICD</a:t>
          </a:r>
        </a:p>
      </dgm:t>
    </dgm:pt>
    <dgm:pt modelId="{7E33E4C6-40A0-9242-8EB6-62D2F74F2F08}" type="parTrans" cxnId="{2EF5DEF9-8DA8-2346-855C-30BB92790E7C}">
      <dgm:prSet/>
      <dgm:spPr/>
    </dgm:pt>
    <dgm:pt modelId="{8D3F2D84-F8E8-EB46-BBC8-700144FAFD3E}" type="sibTrans" cxnId="{2EF5DEF9-8DA8-2346-855C-30BB92790E7C}">
      <dgm:prSet/>
      <dgm:spPr/>
    </dgm:pt>
    <dgm:pt modelId="{E94E27AB-6CA9-B94F-90D6-540032021BF6}">
      <dgm:prSet/>
      <dgm:spPr/>
      <dgm:t>
        <a:bodyPr/>
        <a:lstStyle/>
        <a:p>
          <a:r>
            <a:rPr lang="en-US" dirty="0"/>
            <a:t>Other Container Orchestration Options</a:t>
          </a:r>
        </a:p>
      </dgm:t>
    </dgm:pt>
    <dgm:pt modelId="{3D8D3287-5DE7-A843-97B5-27ABBFEE83F5}" type="parTrans" cxnId="{9CCB0A2F-68AE-B64C-B57A-28A036843100}">
      <dgm:prSet/>
      <dgm:spPr/>
    </dgm:pt>
    <dgm:pt modelId="{0DC4FF8E-B6AA-0C46-9771-7C13AA114D9F}" type="sibTrans" cxnId="{9CCB0A2F-68AE-B64C-B57A-28A036843100}">
      <dgm:prSet/>
      <dgm:spPr/>
    </dgm:pt>
    <dgm:pt modelId="{9E3A111D-F57B-1344-BE33-E07DA8D91A33}">
      <dgm:prSet/>
      <dgm:spPr/>
      <dgm:t>
        <a:bodyPr/>
        <a:lstStyle/>
        <a:p>
          <a:r>
            <a:rPr lang="en-US" dirty="0"/>
            <a:t>Managed K8 options</a:t>
          </a:r>
        </a:p>
      </dgm:t>
    </dgm:pt>
    <dgm:pt modelId="{DC7123CD-5BAB-954D-9042-68B3E052BAF6}" type="parTrans" cxnId="{876065A5-DF2D-4A4C-894C-1CC444AE0600}">
      <dgm:prSet/>
      <dgm:spPr/>
    </dgm:pt>
    <dgm:pt modelId="{D46503B7-CDA5-944E-9960-9F094ACBE0B1}" type="sibTrans" cxnId="{876065A5-DF2D-4A4C-894C-1CC444AE0600}">
      <dgm:prSet/>
      <dgm:spPr/>
    </dgm:pt>
    <dgm:pt modelId="{C822375A-C582-7A42-9263-51F82C326AF0}">
      <dgm:prSet/>
      <dgm:spPr/>
      <dgm:t>
        <a:bodyPr/>
        <a:lstStyle/>
        <a:p>
          <a:r>
            <a:rPr lang="en-US" dirty="0"/>
            <a:t>Other container orchestration options </a:t>
          </a:r>
        </a:p>
      </dgm:t>
    </dgm:pt>
    <dgm:pt modelId="{D0623525-0C60-8D40-9CE8-B69FFF8814E5}" type="parTrans" cxnId="{FD15D6E1-FA67-FA4D-B054-83D65E87D81A}">
      <dgm:prSet/>
      <dgm:spPr/>
    </dgm:pt>
    <dgm:pt modelId="{75B3458C-82D9-E14B-8507-1EAA2B6AEA3C}" type="sibTrans" cxnId="{FD15D6E1-FA67-FA4D-B054-83D65E87D81A}">
      <dgm:prSet/>
      <dgm:spPr/>
    </dgm:pt>
    <dgm:pt modelId="{FCC0633B-6C1C-7D4C-92F7-1ADD40880118}" type="pres">
      <dgm:prSet presAssocID="{B77E6BA2-C740-4D66-9F0B-9FEC71C1E34B}" presName="linear" presStyleCnt="0">
        <dgm:presLayoutVars>
          <dgm:dir/>
          <dgm:animLvl val="lvl"/>
          <dgm:resizeHandles val="exact"/>
        </dgm:presLayoutVars>
      </dgm:prSet>
      <dgm:spPr/>
    </dgm:pt>
    <dgm:pt modelId="{41B93F86-C257-6641-B5B1-4CEB9D58CF2A}" type="pres">
      <dgm:prSet presAssocID="{C52DBBDC-8DDB-6345-B309-F26AF9171050}" presName="parentLin" presStyleCnt="0"/>
      <dgm:spPr/>
    </dgm:pt>
    <dgm:pt modelId="{F450AE75-F0C3-B548-9BEF-C37ED401C648}" type="pres">
      <dgm:prSet presAssocID="{C52DBBDC-8DDB-6345-B309-F26AF9171050}" presName="parentLeftMargin" presStyleLbl="node1" presStyleIdx="0" presStyleCnt="3"/>
      <dgm:spPr/>
    </dgm:pt>
    <dgm:pt modelId="{C108615D-3B09-9942-922C-6212F8A22228}" type="pres">
      <dgm:prSet presAssocID="{C52DBBDC-8DDB-6345-B309-F26AF9171050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ABA5802B-65E9-1443-8836-31910B3AF941}" type="pres">
      <dgm:prSet presAssocID="{C52DBBDC-8DDB-6345-B309-F26AF9171050}" presName="negativeSpace" presStyleCnt="0"/>
      <dgm:spPr/>
    </dgm:pt>
    <dgm:pt modelId="{6DA7C3CB-7321-6A40-B2FB-0CC087F41DB6}" type="pres">
      <dgm:prSet presAssocID="{C52DBBDC-8DDB-6345-B309-F26AF9171050}" presName="childText" presStyleLbl="conFgAcc1" presStyleIdx="0" presStyleCnt="3">
        <dgm:presLayoutVars>
          <dgm:bulletEnabled val="1"/>
        </dgm:presLayoutVars>
      </dgm:prSet>
      <dgm:spPr/>
    </dgm:pt>
    <dgm:pt modelId="{13E78090-68E4-E148-AA53-A7D1761BA1C7}" type="pres">
      <dgm:prSet presAssocID="{542F0833-4C81-8848-99F7-158A7EE5BC00}" presName="spaceBetweenRectangles" presStyleCnt="0"/>
      <dgm:spPr/>
    </dgm:pt>
    <dgm:pt modelId="{8D5192FE-88E5-B748-8144-F37B4C27D000}" type="pres">
      <dgm:prSet presAssocID="{3EF479CC-AEFC-4A3C-9D6A-EF625F6F69B9}" presName="parentLin" presStyleCnt="0"/>
      <dgm:spPr/>
    </dgm:pt>
    <dgm:pt modelId="{711393EA-5EA6-C84C-9C55-44569A39D318}" type="pres">
      <dgm:prSet presAssocID="{3EF479CC-AEFC-4A3C-9D6A-EF625F6F69B9}" presName="parentLeftMargin" presStyleLbl="node1" presStyleIdx="0" presStyleCnt="3"/>
      <dgm:spPr/>
    </dgm:pt>
    <dgm:pt modelId="{F1600258-4B56-984C-A555-1528D0BEC4D7}" type="pres">
      <dgm:prSet presAssocID="{3EF479CC-AEFC-4A3C-9D6A-EF625F6F69B9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9AD88227-B688-644A-8F9D-5DD528F3400E}" type="pres">
      <dgm:prSet presAssocID="{3EF479CC-AEFC-4A3C-9D6A-EF625F6F69B9}" presName="negativeSpace" presStyleCnt="0"/>
      <dgm:spPr/>
    </dgm:pt>
    <dgm:pt modelId="{E0C06397-84E7-B741-87C6-30A8FDD1C373}" type="pres">
      <dgm:prSet presAssocID="{3EF479CC-AEFC-4A3C-9D6A-EF625F6F69B9}" presName="childText" presStyleLbl="conFgAcc1" presStyleIdx="1" presStyleCnt="3" custLinFactNeighborX="-239" custLinFactNeighborY="4157">
        <dgm:presLayoutVars>
          <dgm:bulletEnabled val="1"/>
        </dgm:presLayoutVars>
      </dgm:prSet>
      <dgm:spPr/>
    </dgm:pt>
    <dgm:pt modelId="{8FE29107-FB95-F846-AD34-F1531564232D}" type="pres">
      <dgm:prSet presAssocID="{840BFA4F-B734-4691-A176-097346072A78}" presName="spaceBetweenRectangles" presStyleCnt="0"/>
      <dgm:spPr/>
    </dgm:pt>
    <dgm:pt modelId="{1E9E6B9F-A553-5949-9A7D-3085A29A3DB0}" type="pres">
      <dgm:prSet presAssocID="{79F73414-785A-8443-98A0-8BF4FAB26604}" presName="parentLin" presStyleCnt="0"/>
      <dgm:spPr/>
    </dgm:pt>
    <dgm:pt modelId="{5A6D198B-067D-9C4F-9328-710A19E5AF50}" type="pres">
      <dgm:prSet presAssocID="{79F73414-785A-8443-98A0-8BF4FAB26604}" presName="parentLeftMargin" presStyleLbl="node1" presStyleIdx="1" presStyleCnt="3"/>
      <dgm:spPr/>
    </dgm:pt>
    <dgm:pt modelId="{C79792A3-3DDB-E841-9AD9-747210DE039C}" type="pres">
      <dgm:prSet presAssocID="{79F73414-785A-8443-98A0-8BF4FAB26604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D1EAB316-848B-CE4F-B07C-A285829A129E}" type="pres">
      <dgm:prSet presAssocID="{79F73414-785A-8443-98A0-8BF4FAB26604}" presName="negativeSpace" presStyleCnt="0"/>
      <dgm:spPr/>
    </dgm:pt>
    <dgm:pt modelId="{C658D1E6-30B3-EF4C-AAB2-8E8C723E88B4}" type="pres">
      <dgm:prSet presAssocID="{79F73414-785A-8443-98A0-8BF4FAB26604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3FA2AB00-3C2B-4CBF-BEE6-F97FAD02A3A9}" srcId="{B77E6BA2-C740-4D66-9F0B-9FEC71C1E34B}" destId="{3EF479CC-AEFC-4A3C-9D6A-EF625F6F69B9}" srcOrd="1" destOrd="0" parTransId="{045B340D-AA49-4C71-99EE-C368064E429F}" sibTransId="{840BFA4F-B734-4691-A176-097346072A78}"/>
    <dgm:cxn modelId="{9CCB0A2F-68AE-B64C-B57A-28A036843100}" srcId="{C52DBBDC-8DDB-6345-B309-F26AF9171050}" destId="{E94E27AB-6CA9-B94F-90D6-540032021BF6}" srcOrd="1" destOrd="0" parTransId="{3D8D3287-5DE7-A843-97B5-27ABBFEE83F5}" sibTransId="{0DC4FF8E-B6AA-0C46-9771-7C13AA114D9F}"/>
    <dgm:cxn modelId="{ABEAEE3A-8566-B54E-AF64-67B21E37437D}" srcId="{C52DBBDC-8DDB-6345-B309-F26AF9171050}" destId="{57C4BEE2-CA92-874A-AA71-BEF1ED1EA697}" srcOrd="0" destOrd="0" parTransId="{D9E3D7BE-FD4D-8049-BB67-36A825EA1840}" sibTransId="{12C0EF42-541E-EA48-B866-C7FAFCF7C184}"/>
    <dgm:cxn modelId="{27101C3C-65E1-0E43-BDE6-F5D25C0A5F8D}" type="presOf" srcId="{9E3A111D-F57B-1344-BE33-E07DA8D91A33}" destId="{E0C06397-84E7-B741-87C6-30A8FDD1C373}" srcOrd="0" destOrd="1" presId="urn:microsoft.com/office/officeart/2005/8/layout/list1"/>
    <dgm:cxn modelId="{9ECC6D65-F046-8143-B535-DF8038488162}" type="presOf" srcId="{C52DBBDC-8DDB-6345-B309-F26AF9171050}" destId="{C108615D-3B09-9942-922C-6212F8A22228}" srcOrd="1" destOrd="0" presId="urn:microsoft.com/office/officeart/2005/8/layout/list1"/>
    <dgm:cxn modelId="{510E2E67-10C5-7444-AC1C-F770235DD346}" type="presOf" srcId="{B77E6BA2-C740-4D66-9F0B-9FEC71C1E34B}" destId="{FCC0633B-6C1C-7D4C-92F7-1ADD40880118}" srcOrd="0" destOrd="0" presId="urn:microsoft.com/office/officeart/2005/8/layout/list1"/>
    <dgm:cxn modelId="{2A153E74-997F-F341-BFDD-D15C480D4A40}" type="presOf" srcId="{C822375A-C582-7A42-9263-51F82C326AF0}" destId="{E0C06397-84E7-B741-87C6-30A8FDD1C373}" srcOrd="0" destOrd="2" presId="urn:microsoft.com/office/officeart/2005/8/layout/list1"/>
    <dgm:cxn modelId="{05873E7F-FB68-9A42-AD7C-87D8DCABFA80}" type="presOf" srcId="{B4C4040E-FBD8-C446-A12F-07777FC0F7E6}" destId="{C658D1E6-30B3-EF4C-AAB2-8E8C723E88B4}" srcOrd="0" destOrd="0" presId="urn:microsoft.com/office/officeart/2005/8/layout/list1"/>
    <dgm:cxn modelId="{4C9CB087-C939-4541-B2BE-04CD9DE08EE6}" srcId="{3EF479CC-AEFC-4A3C-9D6A-EF625F6F69B9}" destId="{3D3F2763-D769-ED41-8550-32F20A7FE41E}" srcOrd="0" destOrd="0" parTransId="{06FC5046-69A6-BF44-BAEB-818E437EB053}" sibTransId="{B325D982-B856-7D4F-9AAF-50EB0EC60A07}"/>
    <dgm:cxn modelId="{71B05DA4-5672-AE40-A3D8-1AD68D7209CD}" type="presOf" srcId="{E94E27AB-6CA9-B94F-90D6-540032021BF6}" destId="{6DA7C3CB-7321-6A40-B2FB-0CC087F41DB6}" srcOrd="0" destOrd="1" presId="urn:microsoft.com/office/officeart/2005/8/layout/list1"/>
    <dgm:cxn modelId="{876065A5-DF2D-4A4C-894C-1CC444AE0600}" srcId="{3EF479CC-AEFC-4A3C-9D6A-EF625F6F69B9}" destId="{9E3A111D-F57B-1344-BE33-E07DA8D91A33}" srcOrd="1" destOrd="0" parTransId="{DC7123CD-5BAB-954D-9042-68B3E052BAF6}" sibTransId="{D46503B7-CDA5-944E-9960-9F094ACBE0B1}"/>
    <dgm:cxn modelId="{33CC16BE-CF75-2041-94F8-CFC3F183CCC9}" type="presOf" srcId="{79F73414-785A-8443-98A0-8BF4FAB26604}" destId="{C79792A3-3DDB-E841-9AD9-747210DE039C}" srcOrd="1" destOrd="0" presId="urn:microsoft.com/office/officeart/2005/8/layout/list1"/>
    <dgm:cxn modelId="{12124BC1-8A43-DF46-B24B-A31FBAE2C99D}" type="presOf" srcId="{3EF479CC-AEFC-4A3C-9D6A-EF625F6F69B9}" destId="{711393EA-5EA6-C84C-9C55-44569A39D318}" srcOrd="0" destOrd="0" presId="urn:microsoft.com/office/officeart/2005/8/layout/list1"/>
    <dgm:cxn modelId="{A9BFCFC4-476C-D84E-B2AA-8188A4A14116}" type="presOf" srcId="{3EF479CC-AEFC-4A3C-9D6A-EF625F6F69B9}" destId="{F1600258-4B56-984C-A555-1528D0BEC4D7}" srcOrd="1" destOrd="0" presId="urn:microsoft.com/office/officeart/2005/8/layout/list1"/>
    <dgm:cxn modelId="{B61AB7C8-218A-C346-A2FE-AA32F25A740B}" srcId="{B77E6BA2-C740-4D66-9F0B-9FEC71C1E34B}" destId="{79F73414-785A-8443-98A0-8BF4FAB26604}" srcOrd="2" destOrd="0" parTransId="{557F30A0-0B64-2A48-9532-880DD069F91F}" sibTransId="{93C29342-D426-5E40-9FAF-76384106BAD9}"/>
    <dgm:cxn modelId="{DA39E6CB-0918-F44D-BC78-A15AA5FA7253}" srcId="{B77E6BA2-C740-4D66-9F0B-9FEC71C1E34B}" destId="{C52DBBDC-8DDB-6345-B309-F26AF9171050}" srcOrd="0" destOrd="0" parTransId="{A9629CCE-723F-2443-8EBD-11B00140C3E6}" sibTransId="{542F0833-4C81-8848-99F7-158A7EE5BC00}"/>
    <dgm:cxn modelId="{77DDB5CC-E974-8B4F-B879-A8756E068FCB}" type="presOf" srcId="{57C4BEE2-CA92-874A-AA71-BEF1ED1EA697}" destId="{6DA7C3CB-7321-6A40-B2FB-0CC087F41DB6}" srcOrd="0" destOrd="0" presId="urn:microsoft.com/office/officeart/2005/8/layout/list1"/>
    <dgm:cxn modelId="{FD15D6E1-FA67-FA4D-B054-83D65E87D81A}" srcId="{3EF479CC-AEFC-4A3C-9D6A-EF625F6F69B9}" destId="{C822375A-C582-7A42-9263-51F82C326AF0}" srcOrd="2" destOrd="0" parTransId="{D0623525-0C60-8D40-9CE8-B69FFF8814E5}" sibTransId="{75B3458C-82D9-E14B-8507-1EAA2B6AEA3C}"/>
    <dgm:cxn modelId="{6AEF81E6-C6EC-E241-9517-F0B0E66A7BC7}" type="presOf" srcId="{3D3F2763-D769-ED41-8550-32F20A7FE41E}" destId="{E0C06397-84E7-B741-87C6-30A8FDD1C373}" srcOrd="0" destOrd="0" presId="urn:microsoft.com/office/officeart/2005/8/layout/list1"/>
    <dgm:cxn modelId="{106DE4E7-7BDF-A74B-A8C3-AEE9F5325C28}" type="presOf" srcId="{C52DBBDC-8DDB-6345-B309-F26AF9171050}" destId="{F450AE75-F0C3-B548-9BEF-C37ED401C648}" srcOrd="0" destOrd="0" presId="urn:microsoft.com/office/officeart/2005/8/layout/list1"/>
    <dgm:cxn modelId="{4C6BC8F2-6C48-E54D-A810-48CD6C1AFA6F}" type="presOf" srcId="{79F73414-785A-8443-98A0-8BF4FAB26604}" destId="{5A6D198B-067D-9C4F-9328-710A19E5AF50}" srcOrd="0" destOrd="0" presId="urn:microsoft.com/office/officeart/2005/8/layout/list1"/>
    <dgm:cxn modelId="{2EF5DEF9-8DA8-2346-855C-30BB92790E7C}" srcId="{79F73414-785A-8443-98A0-8BF4FAB26604}" destId="{B4C4040E-FBD8-C446-A12F-07777FC0F7E6}" srcOrd="0" destOrd="0" parTransId="{7E33E4C6-40A0-9242-8EB6-62D2F74F2F08}" sibTransId="{8D3F2D84-F8E8-EB46-BBC8-700144FAFD3E}"/>
    <dgm:cxn modelId="{D6EDC71D-FFD7-8F46-8FD1-21CB77B672F6}" type="presParOf" srcId="{FCC0633B-6C1C-7D4C-92F7-1ADD40880118}" destId="{41B93F86-C257-6641-B5B1-4CEB9D58CF2A}" srcOrd="0" destOrd="0" presId="urn:microsoft.com/office/officeart/2005/8/layout/list1"/>
    <dgm:cxn modelId="{4BFAC0E4-17DA-3C46-8F24-2818EC97A066}" type="presParOf" srcId="{41B93F86-C257-6641-B5B1-4CEB9D58CF2A}" destId="{F450AE75-F0C3-B548-9BEF-C37ED401C648}" srcOrd="0" destOrd="0" presId="urn:microsoft.com/office/officeart/2005/8/layout/list1"/>
    <dgm:cxn modelId="{7646286F-31CC-BD47-94BB-7A1521BF4039}" type="presParOf" srcId="{41B93F86-C257-6641-B5B1-4CEB9D58CF2A}" destId="{C108615D-3B09-9942-922C-6212F8A22228}" srcOrd="1" destOrd="0" presId="urn:microsoft.com/office/officeart/2005/8/layout/list1"/>
    <dgm:cxn modelId="{EBF572A0-FB7A-B64A-A56D-E9EAC8A650D8}" type="presParOf" srcId="{FCC0633B-6C1C-7D4C-92F7-1ADD40880118}" destId="{ABA5802B-65E9-1443-8836-31910B3AF941}" srcOrd="1" destOrd="0" presId="urn:microsoft.com/office/officeart/2005/8/layout/list1"/>
    <dgm:cxn modelId="{E256F9CD-DD3B-6842-A8DB-6021CEB13F35}" type="presParOf" srcId="{FCC0633B-6C1C-7D4C-92F7-1ADD40880118}" destId="{6DA7C3CB-7321-6A40-B2FB-0CC087F41DB6}" srcOrd="2" destOrd="0" presId="urn:microsoft.com/office/officeart/2005/8/layout/list1"/>
    <dgm:cxn modelId="{95B93D5B-DD8B-8749-AEA4-6ACBFC9731A2}" type="presParOf" srcId="{FCC0633B-6C1C-7D4C-92F7-1ADD40880118}" destId="{13E78090-68E4-E148-AA53-A7D1761BA1C7}" srcOrd="3" destOrd="0" presId="urn:microsoft.com/office/officeart/2005/8/layout/list1"/>
    <dgm:cxn modelId="{CF7825D1-87B3-B946-9624-03AE4EC838F3}" type="presParOf" srcId="{FCC0633B-6C1C-7D4C-92F7-1ADD40880118}" destId="{8D5192FE-88E5-B748-8144-F37B4C27D000}" srcOrd="4" destOrd="0" presId="urn:microsoft.com/office/officeart/2005/8/layout/list1"/>
    <dgm:cxn modelId="{98EB9E78-0D46-6646-82BE-99B1877144D6}" type="presParOf" srcId="{8D5192FE-88E5-B748-8144-F37B4C27D000}" destId="{711393EA-5EA6-C84C-9C55-44569A39D318}" srcOrd="0" destOrd="0" presId="urn:microsoft.com/office/officeart/2005/8/layout/list1"/>
    <dgm:cxn modelId="{643D60EE-16F4-6F47-9998-D5D3D33E9D36}" type="presParOf" srcId="{8D5192FE-88E5-B748-8144-F37B4C27D000}" destId="{F1600258-4B56-984C-A555-1528D0BEC4D7}" srcOrd="1" destOrd="0" presId="urn:microsoft.com/office/officeart/2005/8/layout/list1"/>
    <dgm:cxn modelId="{0867C349-8967-7849-80F7-E72B44D9C550}" type="presParOf" srcId="{FCC0633B-6C1C-7D4C-92F7-1ADD40880118}" destId="{9AD88227-B688-644A-8F9D-5DD528F3400E}" srcOrd="5" destOrd="0" presId="urn:microsoft.com/office/officeart/2005/8/layout/list1"/>
    <dgm:cxn modelId="{A7BD01CE-9FB5-5E44-94D4-EC14ED15A024}" type="presParOf" srcId="{FCC0633B-6C1C-7D4C-92F7-1ADD40880118}" destId="{E0C06397-84E7-B741-87C6-30A8FDD1C373}" srcOrd="6" destOrd="0" presId="urn:microsoft.com/office/officeart/2005/8/layout/list1"/>
    <dgm:cxn modelId="{2F272D50-765F-894D-AF15-B40F30955A6C}" type="presParOf" srcId="{FCC0633B-6C1C-7D4C-92F7-1ADD40880118}" destId="{8FE29107-FB95-F846-AD34-F1531564232D}" srcOrd="7" destOrd="0" presId="urn:microsoft.com/office/officeart/2005/8/layout/list1"/>
    <dgm:cxn modelId="{8D72F418-D188-0245-809B-99D06E69576A}" type="presParOf" srcId="{FCC0633B-6C1C-7D4C-92F7-1ADD40880118}" destId="{1E9E6B9F-A553-5949-9A7D-3085A29A3DB0}" srcOrd="8" destOrd="0" presId="urn:microsoft.com/office/officeart/2005/8/layout/list1"/>
    <dgm:cxn modelId="{3855DB86-5949-6E4C-B025-445EB65A3787}" type="presParOf" srcId="{1E9E6B9F-A553-5949-9A7D-3085A29A3DB0}" destId="{5A6D198B-067D-9C4F-9328-710A19E5AF50}" srcOrd="0" destOrd="0" presId="urn:microsoft.com/office/officeart/2005/8/layout/list1"/>
    <dgm:cxn modelId="{0CF42022-3169-2744-A92B-A66E7734CB3E}" type="presParOf" srcId="{1E9E6B9F-A553-5949-9A7D-3085A29A3DB0}" destId="{C79792A3-3DDB-E841-9AD9-747210DE039C}" srcOrd="1" destOrd="0" presId="urn:microsoft.com/office/officeart/2005/8/layout/list1"/>
    <dgm:cxn modelId="{42A703BA-B405-134B-B669-BB765B97AAC0}" type="presParOf" srcId="{FCC0633B-6C1C-7D4C-92F7-1ADD40880118}" destId="{D1EAB316-848B-CE4F-B07C-A285829A129E}" srcOrd="9" destOrd="0" presId="urn:microsoft.com/office/officeart/2005/8/layout/list1"/>
    <dgm:cxn modelId="{297F866A-AE3A-E540-ABBB-29BCF84AF568}" type="presParOf" srcId="{FCC0633B-6C1C-7D4C-92F7-1ADD40880118}" destId="{C658D1E6-30B3-EF4C-AAB2-8E8C723E88B4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D4751AC-E207-4DD3-ABB8-675E3920C4B2}" type="doc">
      <dgm:prSet loTypeId="urn:microsoft.com/office/officeart/2005/8/layout/hList1" loCatId="list" qsTypeId="urn:microsoft.com/office/officeart/2005/8/quickstyle/simple5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59D011BC-6F4D-4F21-A398-1AF8CC57A903}">
      <dgm:prSet/>
      <dgm:spPr/>
      <dgm:t>
        <a:bodyPr/>
        <a:lstStyle/>
        <a:p>
          <a:r>
            <a:rPr lang="en-US"/>
            <a:t>Group resources into Namespaces </a:t>
          </a:r>
        </a:p>
      </dgm:t>
    </dgm:pt>
    <dgm:pt modelId="{7338A945-32C2-41AD-B4B0-1D8C22E2F569}" type="parTrans" cxnId="{CE273C90-BA6C-468A-9968-43433782E703}">
      <dgm:prSet/>
      <dgm:spPr/>
      <dgm:t>
        <a:bodyPr/>
        <a:lstStyle/>
        <a:p>
          <a:endParaRPr lang="en-US"/>
        </a:p>
      </dgm:t>
    </dgm:pt>
    <dgm:pt modelId="{47C014FA-04EF-4FCC-9EF3-8DBE80E44289}" type="sibTrans" cxnId="{CE273C90-BA6C-468A-9968-43433782E703}">
      <dgm:prSet/>
      <dgm:spPr/>
      <dgm:t>
        <a:bodyPr/>
        <a:lstStyle/>
        <a:p>
          <a:endParaRPr lang="en-US"/>
        </a:p>
      </dgm:t>
    </dgm:pt>
    <dgm:pt modelId="{377E92A7-B6F4-4A7D-80C5-27C593045A4A}">
      <dgm:prSet/>
      <dgm:spPr/>
      <dgm:t>
        <a:bodyPr/>
        <a:lstStyle/>
        <a:p>
          <a:r>
            <a:rPr lang="en-US" dirty="0"/>
            <a:t>Database namespace= </a:t>
          </a:r>
          <a:r>
            <a:rPr lang="en-US" dirty="0" err="1"/>
            <a:t>db</a:t>
          </a:r>
          <a:r>
            <a:rPr lang="en-US" dirty="0"/>
            <a:t> pods + resources</a:t>
          </a:r>
        </a:p>
      </dgm:t>
    </dgm:pt>
    <dgm:pt modelId="{2DBC0CFA-DB54-4474-82A9-37B20E86C51D}" type="parTrans" cxnId="{009F21D0-CFF9-4235-A02B-BC4349CF01C8}">
      <dgm:prSet/>
      <dgm:spPr/>
      <dgm:t>
        <a:bodyPr/>
        <a:lstStyle/>
        <a:p>
          <a:endParaRPr lang="en-US"/>
        </a:p>
      </dgm:t>
    </dgm:pt>
    <dgm:pt modelId="{7552AD5B-59F4-4D73-AD32-6F1012F9524F}" type="sibTrans" cxnId="{009F21D0-CFF9-4235-A02B-BC4349CF01C8}">
      <dgm:prSet/>
      <dgm:spPr/>
      <dgm:t>
        <a:bodyPr/>
        <a:lstStyle/>
        <a:p>
          <a:endParaRPr lang="en-US"/>
        </a:p>
      </dgm:t>
    </dgm:pt>
    <dgm:pt modelId="{7FF42292-4F0A-4721-BF75-423A4FB6361A}">
      <dgm:prSet/>
      <dgm:spPr/>
      <dgm:t>
        <a:bodyPr/>
        <a:lstStyle/>
        <a:p>
          <a:r>
            <a:rPr lang="en-US" dirty="0"/>
            <a:t>Monitoring namespace =  Prometheus</a:t>
          </a:r>
        </a:p>
      </dgm:t>
    </dgm:pt>
    <dgm:pt modelId="{26BE84CE-B457-4812-AB50-584E085EE808}" type="parTrans" cxnId="{676DE564-C282-44AB-A51A-D8067C27EFF7}">
      <dgm:prSet/>
      <dgm:spPr/>
      <dgm:t>
        <a:bodyPr/>
        <a:lstStyle/>
        <a:p>
          <a:endParaRPr lang="en-US"/>
        </a:p>
      </dgm:t>
    </dgm:pt>
    <dgm:pt modelId="{9E5AE7AA-2389-420C-B6B2-7FA8817A2FA2}" type="sibTrans" cxnId="{676DE564-C282-44AB-A51A-D8067C27EFF7}">
      <dgm:prSet/>
      <dgm:spPr/>
      <dgm:t>
        <a:bodyPr/>
        <a:lstStyle/>
        <a:p>
          <a:endParaRPr lang="en-US"/>
        </a:p>
      </dgm:t>
    </dgm:pt>
    <dgm:pt modelId="{0E523007-43D3-4FAB-BB99-EBD0A1DE40C6}">
      <dgm:prSet/>
      <dgm:spPr/>
      <dgm:t>
        <a:bodyPr/>
        <a:lstStyle/>
        <a:p>
          <a:r>
            <a:rPr lang="en-US" dirty="0" err="1"/>
            <a:t>Elasticstack</a:t>
          </a:r>
          <a:r>
            <a:rPr lang="en-US" dirty="0"/>
            <a:t> namespace= Kibana</a:t>
          </a:r>
        </a:p>
      </dgm:t>
    </dgm:pt>
    <dgm:pt modelId="{A9E60B42-78DF-4BE8-9852-2245F3AEDD8B}" type="parTrans" cxnId="{3D6B585A-AA8F-4F85-973D-F667E3AA4DF2}">
      <dgm:prSet/>
      <dgm:spPr/>
      <dgm:t>
        <a:bodyPr/>
        <a:lstStyle/>
        <a:p>
          <a:endParaRPr lang="en-US"/>
        </a:p>
      </dgm:t>
    </dgm:pt>
    <dgm:pt modelId="{3CA2AB29-4848-4ADA-A7F2-538DDE2B83C3}" type="sibTrans" cxnId="{3D6B585A-AA8F-4F85-973D-F667E3AA4DF2}">
      <dgm:prSet/>
      <dgm:spPr/>
      <dgm:t>
        <a:bodyPr/>
        <a:lstStyle/>
        <a:p>
          <a:endParaRPr lang="en-US"/>
        </a:p>
      </dgm:t>
    </dgm:pt>
    <dgm:pt modelId="{D8545593-EFE2-4973-812A-E5302AE13FDB}">
      <dgm:prSet/>
      <dgm:spPr/>
      <dgm:t>
        <a:bodyPr/>
        <a:lstStyle/>
        <a:p>
          <a:r>
            <a:rPr lang="en-US" dirty="0"/>
            <a:t>Nginx-Ingress namespace</a:t>
          </a:r>
        </a:p>
      </dgm:t>
    </dgm:pt>
    <dgm:pt modelId="{03218E97-D887-4AA9-B950-A342A86A35F7}" type="parTrans" cxnId="{C222B6A6-4CBC-4130-A3C5-8BE8FB98A045}">
      <dgm:prSet/>
      <dgm:spPr/>
      <dgm:t>
        <a:bodyPr/>
        <a:lstStyle/>
        <a:p>
          <a:endParaRPr lang="en-US"/>
        </a:p>
      </dgm:t>
    </dgm:pt>
    <dgm:pt modelId="{8F6092B3-71C4-41C2-A098-E12880CEBD3E}" type="sibTrans" cxnId="{C222B6A6-4CBC-4130-A3C5-8BE8FB98A045}">
      <dgm:prSet/>
      <dgm:spPr/>
      <dgm:t>
        <a:bodyPr/>
        <a:lstStyle/>
        <a:p>
          <a:endParaRPr lang="en-US"/>
        </a:p>
      </dgm:t>
    </dgm:pt>
    <dgm:pt modelId="{B801AD18-F6C1-4FE6-9B0B-D7B0F5546643}">
      <dgm:prSet/>
      <dgm:spPr/>
      <dgm:t>
        <a:bodyPr/>
        <a:lstStyle/>
        <a:p>
          <a:r>
            <a:rPr lang="en-US"/>
            <a:t>Multiple Teams, One Cluster</a:t>
          </a:r>
        </a:p>
      </dgm:t>
    </dgm:pt>
    <dgm:pt modelId="{799EEC59-A6AF-476C-A210-F3013C4EAF2D}" type="parTrans" cxnId="{094F8679-001D-4E59-9A6D-6DD973E2917B}">
      <dgm:prSet/>
      <dgm:spPr/>
      <dgm:t>
        <a:bodyPr/>
        <a:lstStyle/>
        <a:p>
          <a:endParaRPr lang="en-US"/>
        </a:p>
      </dgm:t>
    </dgm:pt>
    <dgm:pt modelId="{5D3331DE-7D39-4820-B416-E499C02A3AD6}" type="sibTrans" cxnId="{094F8679-001D-4E59-9A6D-6DD973E2917B}">
      <dgm:prSet/>
      <dgm:spPr/>
      <dgm:t>
        <a:bodyPr/>
        <a:lstStyle/>
        <a:p>
          <a:endParaRPr lang="en-US"/>
        </a:p>
      </dgm:t>
    </dgm:pt>
    <dgm:pt modelId="{5A356EB6-64B7-4A3F-905A-6FD6271883B7}">
      <dgm:prSet/>
      <dgm:spPr/>
      <dgm:t>
        <a:bodyPr/>
        <a:lstStyle/>
        <a:p>
          <a:r>
            <a:rPr lang="en-US" dirty="0"/>
            <a:t>Avoid having the same deployment with the same name!</a:t>
          </a:r>
        </a:p>
      </dgm:t>
    </dgm:pt>
    <dgm:pt modelId="{D70D44AE-1E00-4465-80BA-59DF3D68D27A}" type="parTrans" cxnId="{B665F3AA-9F29-47CA-BD1B-A0BD4A37A0B2}">
      <dgm:prSet/>
      <dgm:spPr/>
      <dgm:t>
        <a:bodyPr/>
        <a:lstStyle/>
        <a:p>
          <a:endParaRPr lang="en-US"/>
        </a:p>
      </dgm:t>
    </dgm:pt>
    <dgm:pt modelId="{B43CD8A2-CFCA-41CD-9CCF-F8C47B00550A}" type="sibTrans" cxnId="{B665F3AA-9F29-47CA-BD1B-A0BD4A37A0B2}">
      <dgm:prSet/>
      <dgm:spPr/>
      <dgm:t>
        <a:bodyPr/>
        <a:lstStyle/>
        <a:p>
          <a:endParaRPr lang="en-US"/>
        </a:p>
      </dgm:t>
    </dgm:pt>
    <dgm:pt modelId="{F35D8B34-6152-41F6-98E2-E1BBEA3FDC4F}">
      <dgm:prSet/>
      <dgm:spPr/>
      <dgm:t>
        <a:bodyPr/>
        <a:lstStyle/>
        <a:p>
          <a:r>
            <a:rPr lang="en-US" dirty="0"/>
            <a:t>One Cluster, Staging and Development in same cluster </a:t>
          </a:r>
        </a:p>
      </dgm:t>
    </dgm:pt>
    <dgm:pt modelId="{42CA6915-2F9B-4605-89F6-BB052FF3A13E}" type="parTrans" cxnId="{7EB400F8-AE68-470C-8B80-E9CED93CE82B}">
      <dgm:prSet/>
      <dgm:spPr/>
      <dgm:t>
        <a:bodyPr/>
        <a:lstStyle/>
        <a:p>
          <a:endParaRPr lang="en-US"/>
        </a:p>
      </dgm:t>
    </dgm:pt>
    <dgm:pt modelId="{B91998B2-FC68-40AD-A01C-693031799B12}" type="sibTrans" cxnId="{7EB400F8-AE68-470C-8B80-E9CED93CE82B}">
      <dgm:prSet/>
      <dgm:spPr/>
      <dgm:t>
        <a:bodyPr/>
        <a:lstStyle/>
        <a:p>
          <a:endParaRPr lang="en-US"/>
        </a:p>
      </dgm:t>
    </dgm:pt>
    <dgm:pt modelId="{898DD4FA-E1BA-4643-BD86-DA40D95F8275}">
      <dgm:prSet/>
      <dgm:spPr/>
      <dgm:t>
        <a:bodyPr/>
        <a:lstStyle/>
        <a:p>
          <a:r>
            <a:rPr lang="en-US"/>
            <a:t>Reuse components in both environments</a:t>
          </a:r>
        </a:p>
      </dgm:t>
    </dgm:pt>
    <dgm:pt modelId="{EB0A61B8-979B-4593-B19C-B54B9D98A53A}" type="parTrans" cxnId="{5B0079E8-6E9D-483B-A2B5-A042D2CFCB5E}">
      <dgm:prSet/>
      <dgm:spPr/>
      <dgm:t>
        <a:bodyPr/>
        <a:lstStyle/>
        <a:p>
          <a:endParaRPr lang="en-US"/>
        </a:p>
      </dgm:t>
    </dgm:pt>
    <dgm:pt modelId="{DC56556D-8AC1-47A2-BB00-5BA5547A4834}" type="sibTrans" cxnId="{5B0079E8-6E9D-483B-A2B5-A042D2CFCB5E}">
      <dgm:prSet/>
      <dgm:spPr/>
      <dgm:t>
        <a:bodyPr/>
        <a:lstStyle/>
        <a:p>
          <a:endParaRPr lang="en-US"/>
        </a:p>
      </dgm:t>
    </dgm:pt>
    <dgm:pt modelId="{B7F3129D-0B0C-424C-A34B-CD9E57DD3103}">
      <dgm:prSet/>
      <dgm:spPr/>
      <dgm:t>
        <a:bodyPr/>
        <a:lstStyle/>
        <a:p>
          <a:r>
            <a:rPr lang="en-US"/>
            <a:t>Blue/Green Deployment</a:t>
          </a:r>
        </a:p>
      </dgm:t>
    </dgm:pt>
    <dgm:pt modelId="{B0A8B871-2897-4463-ADE1-71ADCB55B19E}" type="parTrans" cxnId="{488B72D4-B4FC-4DDD-A001-8CBD22B5659D}">
      <dgm:prSet/>
      <dgm:spPr/>
      <dgm:t>
        <a:bodyPr/>
        <a:lstStyle/>
        <a:p>
          <a:endParaRPr lang="en-US"/>
        </a:p>
      </dgm:t>
    </dgm:pt>
    <dgm:pt modelId="{C40DCFA9-DA4D-4BC6-84A0-58D889C95FEF}" type="sibTrans" cxnId="{488B72D4-B4FC-4DDD-A001-8CBD22B5659D}">
      <dgm:prSet/>
      <dgm:spPr/>
      <dgm:t>
        <a:bodyPr/>
        <a:lstStyle/>
        <a:p>
          <a:endParaRPr lang="en-US"/>
        </a:p>
      </dgm:t>
    </dgm:pt>
    <dgm:pt modelId="{DEEE5228-E209-408D-B08C-9BEEAB654C57}">
      <dgm:prSet/>
      <dgm:spPr/>
      <dgm:t>
        <a:bodyPr/>
        <a:lstStyle/>
        <a:p>
          <a:r>
            <a:rPr lang="en-US" dirty="0"/>
            <a:t>Host active and next version of application in same cluster</a:t>
          </a:r>
        </a:p>
      </dgm:t>
    </dgm:pt>
    <dgm:pt modelId="{3011A02B-8153-49A3-B269-E27E8EA0F431}" type="parTrans" cxnId="{3D1694E6-B5D6-42CD-B840-D155055B5C54}">
      <dgm:prSet/>
      <dgm:spPr/>
      <dgm:t>
        <a:bodyPr/>
        <a:lstStyle/>
        <a:p>
          <a:endParaRPr lang="en-US"/>
        </a:p>
      </dgm:t>
    </dgm:pt>
    <dgm:pt modelId="{33C93D58-5DCB-468A-A45D-C1B328039434}" type="sibTrans" cxnId="{3D1694E6-B5D6-42CD-B840-D155055B5C54}">
      <dgm:prSet/>
      <dgm:spPr/>
      <dgm:t>
        <a:bodyPr/>
        <a:lstStyle/>
        <a:p>
          <a:endParaRPr lang="en-US"/>
        </a:p>
      </dgm:t>
    </dgm:pt>
    <dgm:pt modelId="{F35C4210-0E95-4882-96BC-6B7FED43DB11}">
      <dgm:prSet/>
      <dgm:spPr/>
      <dgm:t>
        <a:bodyPr/>
        <a:lstStyle/>
        <a:p>
          <a:r>
            <a:rPr lang="en-US"/>
            <a:t>Limit Resources and Access to Namespaces when working with multiple teams</a:t>
          </a:r>
        </a:p>
      </dgm:t>
    </dgm:pt>
    <dgm:pt modelId="{B99B20A7-5DCD-42D8-83B2-6A573F6B62A6}" type="parTrans" cxnId="{6F14DA58-21BF-4307-942C-78BF3C423418}">
      <dgm:prSet/>
      <dgm:spPr/>
      <dgm:t>
        <a:bodyPr/>
        <a:lstStyle/>
        <a:p>
          <a:endParaRPr lang="en-US"/>
        </a:p>
      </dgm:t>
    </dgm:pt>
    <dgm:pt modelId="{E686740F-CCE4-4F06-A540-929366E7F6CF}" type="sibTrans" cxnId="{6F14DA58-21BF-4307-942C-78BF3C423418}">
      <dgm:prSet/>
      <dgm:spPr/>
      <dgm:t>
        <a:bodyPr/>
        <a:lstStyle/>
        <a:p>
          <a:endParaRPr lang="en-US"/>
        </a:p>
      </dgm:t>
    </dgm:pt>
    <dgm:pt modelId="{0DC6EAC9-7CB0-4CF6-B9B3-7A2845DFF4D1}">
      <dgm:prSet/>
      <dgm:spPr/>
      <dgm:t>
        <a:bodyPr/>
        <a:lstStyle/>
        <a:p>
          <a:r>
            <a:rPr lang="en-US" dirty="0"/>
            <a:t>Teams can only deploy to their respective namespaces</a:t>
          </a:r>
        </a:p>
      </dgm:t>
    </dgm:pt>
    <dgm:pt modelId="{10D5A31C-F9A0-4979-AE2C-B0AE03BE43BE}" type="parTrans" cxnId="{9AB8AC46-731D-4380-8198-C76F3ED62169}">
      <dgm:prSet/>
      <dgm:spPr/>
      <dgm:t>
        <a:bodyPr/>
        <a:lstStyle/>
        <a:p>
          <a:endParaRPr lang="en-US"/>
        </a:p>
      </dgm:t>
    </dgm:pt>
    <dgm:pt modelId="{143B9102-1464-4D56-846D-5329FD7E79A5}" type="sibTrans" cxnId="{9AB8AC46-731D-4380-8198-C76F3ED62169}">
      <dgm:prSet/>
      <dgm:spPr/>
      <dgm:t>
        <a:bodyPr/>
        <a:lstStyle/>
        <a:p>
          <a:endParaRPr lang="en-US"/>
        </a:p>
      </dgm:t>
    </dgm:pt>
    <dgm:pt modelId="{FB06C8F5-75CE-4643-9CFE-C953F1EF5DAE}">
      <dgm:prSet/>
      <dgm:spPr/>
      <dgm:t>
        <a:bodyPr/>
        <a:lstStyle/>
        <a:p>
          <a:r>
            <a:rPr lang="en-US" dirty="0"/>
            <a:t>Limit resource usage per namespace</a:t>
          </a:r>
        </a:p>
      </dgm:t>
    </dgm:pt>
    <dgm:pt modelId="{B3B9D8D9-01E1-40B1-9A04-EF46296DE405}" type="parTrans" cxnId="{50AE314F-B668-413F-B573-144F1C218B9E}">
      <dgm:prSet/>
      <dgm:spPr/>
      <dgm:t>
        <a:bodyPr/>
        <a:lstStyle/>
        <a:p>
          <a:endParaRPr lang="en-US"/>
        </a:p>
      </dgm:t>
    </dgm:pt>
    <dgm:pt modelId="{011FA9A5-0BBA-443D-9DE8-EF3999C881BE}" type="sibTrans" cxnId="{50AE314F-B668-413F-B573-144F1C218B9E}">
      <dgm:prSet/>
      <dgm:spPr/>
      <dgm:t>
        <a:bodyPr/>
        <a:lstStyle/>
        <a:p>
          <a:endParaRPr lang="en-US"/>
        </a:p>
      </dgm:t>
    </dgm:pt>
    <dgm:pt modelId="{F3EA5D95-42F7-2A43-B2F2-C6DEFC29DCB2}">
      <dgm:prSet/>
      <dgm:spPr/>
      <dgm:t>
        <a:bodyPr/>
        <a:lstStyle/>
        <a:p>
          <a:r>
            <a:rPr lang="en-US" dirty="0"/>
            <a:t>Deployment will overwrite existing resources</a:t>
          </a:r>
        </a:p>
      </dgm:t>
    </dgm:pt>
    <dgm:pt modelId="{91DDBD5A-B2EF-BC49-974E-90DF3871547E}" type="parTrans" cxnId="{E4E1A008-8DAC-0042-9DEF-CD318571DADB}">
      <dgm:prSet/>
      <dgm:spPr/>
      <dgm:t>
        <a:bodyPr/>
        <a:lstStyle/>
        <a:p>
          <a:endParaRPr lang="en-US"/>
        </a:p>
      </dgm:t>
    </dgm:pt>
    <dgm:pt modelId="{187DF144-E657-8440-A4A9-C4B6B44C4311}" type="sibTrans" cxnId="{E4E1A008-8DAC-0042-9DEF-CD318571DADB}">
      <dgm:prSet/>
      <dgm:spPr/>
      <dgm:t>
        <a:bodyPr/>
        <a:lstStyle/>
        <a:p>
          <a:endParaRPr lang="en-US"/>
        </a:p>
      </dgm:t>
    </dgm:pt>
    <dgm:pt modelId="{7A7729D5-704C-8248-BA02-F63F0F96573C}">
      <dgm:prSet/>
      <dgm:spPr/>
      <dgm:t>
        <a:bodyPr/>
        <a:lstStyle/>
        <a:p>
          <a:r>
            <a:rPr lang="en-US" dirty="0"/>
            <a:t>Versions are different, but maybe they need to use some shared resources</a:t>
          </a:r>
        </a:p>
      </dgm:t>
    </dgm:pt>
    <dgm:pt modelId="{87458986-FAD5-B441-ADF8-1C5880C8AD55}" type="parTrans" cxnId="{00485AE0-6DD8-3340-BD41-6D61A9C0A330}">
      <dgm:prSet/>
      <dgm:spPr/>
      <dgm:t>
        <a:bodyPr/>
        <a:lstStyle/>
        <a:p>
          <a:endParaRPr lang="en-US"/>
        </a:p>
      </dgm:t>
    </dgm:pt>
    <dgm:pt modelId="{07505F22-71A1-E849-801A-E89FE98BFF9A}" type="sibTrans" cxnId="{00485AE0-6DD8-3340-BD41-6D61A9C0A330}">
      <dgm:prSet/>
      <dgm:spPr/>
      <dgm:t>
        <a:bodyPr/>
        <a:lstStyle/>
        <a:p>
          <a:endParaRPr lang="en-US"/>
        </a:p>
      </dgm:t>
    </dgm:pt>
    <dgm:pt modelId="{A2361387-D461-1B4F-B84B-994F69E54734}" type="pres">
      <dgm:prSet presAssocID="{2D4751AC-E207-4DD3-ABB8-675E3920C4B2}" presName="Name0" presStyleCnt="0">
        <dgm:presLayoutVars>
          <dgm:dir/>
          <dgm:animLvl val="lvl"/>
          <dgm:resizeHandles val="exact"/>
        </dgm:presLayoutVars>
      </dgm:prSet>
      <dgm:spPr/>
    </dgm:pt>
    <dgm:pt modelId="{8EC7C6C9-3AB4-4546-9E55-A6BB7E449778}" type="pres">
      <dgm:prSet presAssocID="{59D011BC-6F4D-4F21-A398-1AF8CC57A903}" presName="composite" presStyleCnt="0"/>
      <dgm:spPr/>
    </dgm:pt>
    <dgm:pt modelId="{6C5408CE-B307-5544-96D7-88C51A28A200}" type="pres">
      <dgm:prSet presAssocID="{59D011BC-6F4D-4F21-A398-1AF8CC57A903}" presName="parTx" presStyleLbl="alignNode1" presStyleIdx="0" presStyleCnt="5">
        <dgm:presLayoutVars>
          <dgm:chMax val="0"/>
          <dgm:chPref val="0"/>
          <dgm:bulletEnabled val="1"/>
        </dgm:presLayoutVars>
      </dgm:prSet>
      <dgm:spPr/>
    </dgm:pt>
    <dgm:pt modelId="{AE869986-8A27-2045-AF70-C5086065C198}" type="pres">
      <dgm:prSet presAssocID="{59D011BC-6F4D-4F21-A398-1AF8CC57A903}" presName="desTx" presStyleLbl="alignAccFollowNode1" presStyleIdx="0" presStyleCnt="5">
        <dgm:presLayoutVars>
          <dgm:bulletEnabled val="1"/>
        </dgm:presLayoutVars>
      </dgm:prSet>
      <dgm:spPr/>
    </dgm:pt>
    <dgm:pt modelId="{500589C7-9A95-7649-B59F-89E79419FC18}" type="pres">
      <dgm:prSet presAssocID="{47C014FA-04EF-4FCC-9EF3-8DBE80E44289}" presName="space" presStyleCnt="0"/>
      <dgm:spPr/>
    </dgm:pt>
    <dgm:pt modelId="{E0CADE23-797B-DF45-B420-C81CDE246FC8}" type="pres">
      <dgm:prSet presAssocID="{B801AD18-F6C1-4FE6-9B0B-D7B0F5546643}" presName="composite" presStyleCnt="0"/>
      <dgm:spPr/>
    </dgm:pt>
    <dgm:pt modelId="{18F8D6A3-F62E-3A4E-A0C8-5AAEFE5AA159}" type="pres">
      <dgm:prSet presAssocID="{B801AD18-F6C1-4FE6-9B0B-D7B0F5546643}" presName="parTx" presStyleLbl="alignNode1" presStyleIdx="1" presStyleCnt="5">
        <dgm:presLayoutVars>
          <dgm:chMax val="0"/>
          <dgm:chPref val="0"/>
          <dgm:bulletEnabled val="1"/>
        </dgm:presLayoutVars>
      </dgm:prSet>
      <dgm:spPr/>
    </dgm:pt>
    <dgm:pt modelId="{9C8E7004-D8A2-9F47-9A20-B0BB4412C521}" type="pres">
      <dgm:prSet presAssocID="{B801AD18-F6C1-4FE6-9B0B-D7B0F5546643}" presName="desTx" presStyleLbl="alignAccFollowNode1" presStyleIdx="1" presStyleCnt="5">
        <dgm:presLayoutVars>
          <dgm:bulletEnabled val="1"/>
        </dgm:presLayoutVars>
      </dgm:prSet>
      <dgm:spPr/>
    </dgm:pt>
    <dgm:pt modelId="{775F9472-78AD-D84E-B923-3F300A7306D4}" type="pres">
      <dgm:prSet presAssocID="{5D3331DE-7D39-4820-B416-E499C02A3AD6}" presName="space" presStyleCnt="0"/>
      <dgm:spPr/>
    </dgm:pt>
    <dgm:pt modelId="{FBED6CE3-751B-4D4C-83F9-A53F52B04ED7}" type="pres">
      <dgm:prSet presAssocID="{F35D8B34-6152-41F6-98E2-E1BBEA3FDC4F}" presName="composite" presStyleCnt="0"/>
      <dgm:spPr/>
    </dgm:pt>
    <dgm:pt modelId="{5D67B7A0-FB68-454D-8FE8-8B6F4BC1C1F6}" type="pres">
      <dgm:prSet presAssocID="{F35D8B34-6152-41F6-98E2-E1BBEA3FDC4F}" presName="parTx" presStyleLbl="alignNode1" presStyleIdx="2" presStyleCnt="5">
        <dgm:presLayoutVars>
          <dgm:chMax val="0"/>
          <dgm:chPref val="0"/>
          <dgm:bulletEnabled val="1"/>
        </dgm:presLayoutVars>
      </dgm:prSet>
      <dgm:spPr/>
    </dgm:pt>
    <dgm:pt modelId="{647F8A9C-0166-6E40-AF69-BB9D040AE1E6}" type="pres">
      <dgm:prSet presAssocID="{F35D8B34-6152-41F6-98E2-E1BBEA3FDC4F}" presName="desTx" presStyleLbl="alignAccFollowNode1" presStyleIdx="2" presStyleCnt="5">
        <dgm:presLayoutVars>
          <dgm:bulletEnabled val="1"/>
        </dgm:presLayoutVars>
      </dgm:prSet>
      <dgm:spPr/>
    </dgm:pt>
    <dgm:pt modelId="{BA70E952-596A-8041-92E2-1C16D37B88AD}" type="pres">
      <dgm:prSet presAssocID="{B91998B2-FC68-40AD-A01C-693031799B12}" presName="space" presStyleCnt="0"/>
      <dgm:spPr/>
    </dgm:pt>
    <dgm:pt modelId="{F4F46A19-13DB-9448-A6C8-AF717ABF9CB7}" type="pres">
      <dgm:prSet presAssocID="{B7F3129D-0B0C-424C-A34B-CD9E57DD3103}" presName="composite" presStyleCnt="0"/>
      <dgm:spPr/>
    </dgm:pt>
    <dgm:pt modelId="{D6CC1A9C-7477-BA48-9E79-F484085C2313}" type="pres">
      <dgm:prSet presAssocID="{B7F3129D-0B0C-424C-A34B-CD9E57DD3103}" presName="parTx" presStyleLbl="alignNode1" presStyleIdx="3" presStyleCnt="5">
        <dgm:presLayoutVars>
          <dgm:chMax val="0"/>
          <dgm:chPref val="0"/>
          <dgm:bulletEnabled val="1"/>
        </dgm:presLayoutVars>
      </dgm:prSet>
      <dgm:spPr/>
    </dgm:pt>
    <dgm:pt modelId="{626153D9-E76A-F24F-B7A5-4BA3A8CB6B8D}" type="pres">
      <dgm:prSet presAssocID="{B7F3129D-0B0C-424C-A34B-CD9E57DD3103}" presName="desTx" presStyleLbl="alignAccFollowNode1" presStyleIdx="3" presStyleCnt="5">
        <dgm:presLayoutVars>
          <dgm:bulletEnabled val="1"/>
        </dgm:presLayoutVars>
      </dgm:prSet>
      <dgm:spPr/>
    </dgm:pt>
    <dgm:pt modelId="{7E710CFC-6569-5741-A9BA-1AE6F0B6962F}" type="pres">
      <dgm:prSet presAssocID="{C40DCFA9-DA4D-4BC6-84A0-58D889C95FEF}" presName="space" presStyleCnt="0"/>
      <dgm:spPr/>
    </dgm:pt>
    <dgm:pt modelId="{26E7B5EF-8A12-E046-A562-4D2031ED87B6}" type="pres">
      <dgm:prSet presAssocID="{F35C4210-0E95-4882-96BC-6B7FED43DB11}" presName="composite" presStyleCnt="0"/>
      <dgm:spPr/>
    </dgm:pt>
    <dgm:pt modelId="{89036B23-9344-0843-9E7D-C105D24381AB}" type="pres">
      <dgm:prSet presAssocID="{F35C4210-0E95-4882-96BC-6B7FED43DB11}" presName="parTx" presStyleLbl="alignNode1" presStyleIdx="4" presStyleCnt="5">
        <dgm:presLayoutVars>
          <dgm:chMax val="0"/>
          <dgm:chPref val="0"/>
          <dgm:bulletEnabled val="1"/>
        </dgm:presLayoutVars>
      </dgm:prSet>
      <dgm:spPr/>
    </dgm:pt>
    <dgm:pt modelId="{1A07CE5D-C734-684C-BA8E-ED1B5C4B4014}" type="pres">
      <dgm:prSet presAssocID="{F35C4210-0E95-4882-96BC-6B7FED43DB11}" presName="desTx" presStyleLbl="alignAccFollowNode1" presStyleIdx="4" presStyleCnt="5">
        <dgm:presLayoutVars>
          <dgm:bulletEnabled val="1"/>
        </dgm:presLayoutVars>
      </dgm:prSet>
      <dgm:spPr/>
    </dgm:pt>
  </dgm:ptLst>
  <dgm:cxnLst>
    <dgm:cxn modelId="{722EDB04-DCB5-6640-822B-2E137FA428FD}" type="presOf" srcId="{DEEE5228-E209-408D-B08C-9BEEAB654C57}" destId="{626153D9-E76A-F24F-B7A5-4BA3A8CB6B8D}" srcOrd="0" destOrd="0" presId="urn:microsoft.com/office/officeart/2005/8/layout/hList1"/>
    <dgm:cxn modelId="{EE32D006-765E-3A40-A0EA-59FBF2041705}" type="presOf" srcId="{B801AD18-F6C1-4FE6-9B0B-D7B0F5546643}" destId="{18F8D6A3-F62E-3A4E-A0C8-5AAEFE5AA159}" srcOrd="0" destOrd="0" presId="urn:microsoft.com/office/officeart/2005/8/layout/hList1"/>
    <dgm:cxn modelId="{E4E1A008-8DAC-0042-9DEF-CD318571DADB}" srcId="{B801AD18-F6C1-4FE6-9B0B-D7B0F5546643}" destId="{F3EA5D95-42F7-2A43-B2F2-C6DEFC29DCB2}" srcOrd="1" destOrd="0" parTransId="{91DDBD5A-B2EF-BC49-974E-90DF3871547E}" sibTransId="{187DF144-E657-8440-A4A9-C4B6B44C4311}"/>
    <dgm:cxn modelId="{0119521E-3A1C-804F-8E34-BE024EC756EB}" type="presOf" srcId="{B7F3129D-0B0C-424C-A34B-CD9E57DD3103}" destId="{D6CC1A9C-7477-BA48-9E79-F484085C2313}" srcOrd="0" destOrd="0" presId="urn:microsoft.com/office/officeart/2005/8/layout/hList1"/>
    <dgm:cxn modelId="{9AB8AC46-731D-4380-8198-C76F3ED62169}" srcId="{F35C4210-0E95-4882-96BC-6B7FED43DB11}" destId="{0DC6EAC9-7CB0-4CF6-B9B3-7A2845DFF4D1}" srcOrd="0" destOrd="0" parTransId="{10D5A31C-F9A0-4979-AE2C-B0AE03BE43BE}" sibTransId="{143B9102-1464-4D56-846D-5329FD7E79A5}"/>
    <dgm:cxn modelId="{C1336147-3DFF-204B-89A6-517F54B2A5FB}" type="presOf" srcId="{D8545593-EFE2-4973-812A-E5302AE13FDB}" destId="{AE869986-8A27-2045-AF70-C5086065C198}" srcOrd="0" destOrd="3" presId="urn:microsoft.com/office/officeart/2005/8/layout/hList1"/>
    <dgm:cxn modelId="{A2E00D4F-311A-D04D-8A40-03A64F4B5B4F}" type="presOf" srcId="{0DC6EAC9-7CB0-4CF6-B9B3-7A2845DFF4D1}" destId="{1A07CE5D-C734-684C-BA8E-ED1B5C4B4014}" srcOrd="0" destOrd="0" presId="urn:microsoft.com/office/officeart/2005/8/layout/hList1"/>
    <dgm:cxn modelId="{50AE314F-B668-413F-B573-144F1C218B9E}" srcId="{F35C4210-0E95-4882-96BC-6B7FED43DB11}" destId="{FB06C8F5-75CE-4643-9CFE-C953F1EF5DAE}" srcOrd="1" destOrd="0" parTransId="{B3B9D8D9-01E1-40B1-9A04-EF46296DE405}" sibTransId="{011FA9A5-0BBA-443D-9DE8-EF3999C881BE}"/>
    <dgm:cxn modelId="{6F14DA58-21BF-4307-942C-78BF3C423418}" srcId="{2D4751AC-E207-4DD3-ABB8-675E3920C4B2}" destId="{F35C4210-0E95-4882-96BC-6B7FED43DB11}" srcOrd="4" destOrd="0" parTransId="{B99B20A7-5DCD-42D8-83B2-6A573F6B62A6}" sibTransId="{E686740F-CCE4-4F06-A540-929366E7F6CF}"/>
    <dgm:cxn modelId="{3D6B585A-AA8F-4F85-973D-F667E3AA4DF2}" srcId="{59D011BC-6F4D-4F21-A398-1AF8CC57A903}" destId="{0E523007-43D3-4FAB-BB99-EBD0A1DE40C6}" srcOrd="2" destOrd="0" parTransId="{A9E60B42-78DF-4BE8-9852-2245F3AEDD8B}" sibTransId="{3CA2AB29-4848-4ADA-A7F2-538DDE2B83C3}"/>
    <dgm:cxn modelId="{43200B61-3BBF-3C4E-909D-31B2F6E78BF9}" type="presOf" srcId="{F35D8B34-6152-41F6-98E2-E1BBEA3FDC4F}" destId="{5D67B7A0-FB68-454D-8FE8-8B6F4BC1C1F6}" srcOrd="0" destOrd="0" presId="urn:microsoft.com/office/officeart/2005/8/layout/hList1"/>
    <dgm:cxn modelId="{676DE564-C282-44AB-A51A-D8067C27EFF7}" srcId="{59D011BC-6F4D-4F21-A398-1AF8CC57A903}" destId="{7FF42292-4F0A-4721-BF75-423A4FB6361A}" srcOrd="1" destOrd="0" parTransId="{26BE84CE-B457-4812-AB50-584E085EE808}" sibTransId="{9E5AE7AA-2389-420C-B6B2-7FA8817A2FA2}"/>
    <dgm:cxn modelId="{19812C6B-F3DF-8F4C-9412-883B5426C817}" type="presOf" srcId="{377E92A7-B6F4-4A7D-80C5-27C593045A4A}" destId="{AE869986-8A27-2045-AF70-C5086065C198}" srcOrd="0" destOrd="0" presId="urn:microsoft.com/office/officeart/2005/8/layout/hList1"/>
    <dgm:cxn modelId="{ED184B6B-3E10-4F41-8048-B3A5D05A56AB}" type="presOf" srcId="{7FF42292-4F0A-4721-BF75-423A4FB6361A}" destId="{AE869986-8A27-2045-AF70-C5086065C198}" srcOrd="0" destOrd="1" presId="urn:microsoft.com/office/officeart/2005/8/layout/hList1"/>
    <dgm:cxn modelId="{44E07779-729E-2049-BF37-C0DEADDB6008}" type="presOf" srcId="{5A356EB6-64B7-4A3F-905A-6FD6271883B7}" destId="{9C8E7004-D8A2-9F47-9A20-B0BB4412C521}" srcOrd="0" destOrd="0" presId="urn:microsoft.com/office/officeart/2005/8/layout/hList1"/>
    <dgm:cxn modelId="{094F8679-001D-4E59-9A6D-6DD973E2917B}" srcId="{2D4751AC-E207-4DD3-ABB8-675E3920C4B2}" destId="{B801AD18-F6C1-4FE6-9B0B-D7B0F5546643}" srcOrd="1" destOrd="0" parTransId="{799EEC59-A6AF-476C-A210-F3013C4EAF2D}" sibTransId="{5D3331DE-7D39-4820-B416-E499C02A3AD6}"/>
    <dgm:cxn modelId="{53F6B480-18F3-C34E-B972-0CC8B655BE4E}" type="presOf" srcId="{2D4751AC-E207-4DD3-ABB8-675E3920C4B2}" destId="{A2361387-D461-1B4F-B84B-994F69E54734}" srcOrd="0" destOrd="0" presId="urn:microsoft.com/office/officeart/2005/8/layout/hList1"/>
    <dgm:cxn modelId="{7525BE86-BAA1-5E45-A12D-298A8B41B1C8}" type="presOf" srcId="{59D011BC-6F4D-4F21-A398-1AF8CC57A903}" destId="{6C5408CE-B307-5544-96D7-88C51A28A200}" srcOrd="0" destOrd="0" presId="urn:microsoft.com/office/officeart/2005/8/layout/hList1"/>
    <dgm:cxn modelId="{CE273C90-BA6C-468A-9968-43433782E703}" srcId="{2D4751AC-E207-4DD3-ABB8-675E3920C4B2}" destId="{59D011BC-6F4D-4F21-A398-1AF8CC57A903}" srcOrd="0" destOrd="0" parTransId="{7338A945-32C2-41AD-B4B0-1D8C22E2F569}" sibTransId="{47C014FA-04EF-4FCC-9EF3-8DBE80E44289}"/>
    <dgm:cxn modelId="{C222B6A6-4CBC-4130-A3C5-8BE8FB98A045}" srcId="{59D011BC-6F4D-4F21-A398-1AF8CC57A903}" destId="{D8545593-EFE2-4973-812A-E5302AE13FDB}" srcOrd="3" destOrd="0" parTransId="{03218E97-D887-4AA9-B950-A342A86A35F7}" sibTransId="{8F6092B3-71C4-41C2-A098-E12880CEBD3E}"/>
    <dgm:cxn modelId="{B665F3AA-9F29-47CA-BD1B-A0BD4A37A0B2}" srcId="{B801AD18-F6C1-4FE6-9B0B-D7B0F5546643}" destId="{5A356EB6-64B7-4A3F-905A-6FD6271883B7}" srcOrd="0" destOrd="0" parTransId="{D70D44AE-1E00-4465-80BA-59DF3D68D27A}" sibTransId="{B43CD8A2-CFCA-41CD-9CCF-F8C47B00550A}"/>
    <dgm:cxn modelId="{8E1B04AC-C461-4A43-A0D2-D24591284DE0}" type="presOf" srcId="{7A7729D5-704C-8248-BA02-F63F0F96573C}" destId="{626153D9-E76A-F24F-B7A5-4BA3A8CB6B8D}" srcOrd="0" destOrd="1" presId="urn:microsoft.com/office/officeart/2005/8/layout/hList1"/>
    <dgm:cxn modelId="{F0349CAF-6110-624F-8F75-A9B2791DD3A1}" type="presOf" srcId="{F35C4210-0E95-4882-96BC-6B7FED43DB11}" destId="{89036B23-9344-0843-9E7D-C105D24381AB}" srcOrd="0" destOrd="0" presId="urn:microsoft.com/office/officeart/2005/8/layout/hList1"/>
    <dgm:cxn modelId="{E1F914B5-E4E8-504D-8538-CC373B3F7A69}" type="presOf" srcId="{0E523007-43D3-4FAB-BB99-EBD0A1DE40C6}" destId="{AE869986-8A27-2045-AF70-C5086065C198}" srcOrd="0" destOrd="2" presId="urn:microsoft.com/office/officeart/2005/8/layout/hList1"/>
    <dgm:cxn modelId="{AF21A1B8-A927-DE4C-BE23-4F0B0F63BDBD}" type="presOf" srcId="{898DD4FA-E1BA-4643-BD86-DA40D95F8275}" destId="{647F8A9C-0166-6E40-AF69-BB9D040AE1E6}" srcOrd="0" destOrd="0" presId="urn:microsoft.com/office/officeart/2005/8/layout/hList1"/>
    <dgm:cxn modelId="{931557CD-913D-5F4C-BE8F-F2E0178DD3DC}" type="presOf" srcId="{F3EA5D95-42F7-2A43-B2F2-C6DEFC29DCB2}" destId="{9C8E7004-D8A2-9F47-9A20-B0BB4412C521}" srcOrd="0" destOrd="1" presId="urn:microsoft.com/office/officeart/2005/8/layout/hList1"/>
    <dgm:cxn modelId="{009F21D0-CFF9-4235-A02B-BC4349CF01C8}" srcId="{59D011BC-6F4D-4F21-A398-1AF8CC57A903}" destId="{377E92A7-B6F4-4A7D-80C5-27C593045A4A}" srcOrd="0" destOrd="0" parTransId="{2DBC0CFA-DB54-4474-82A9-37B20E86C51D}" sibTransId="{7552AD5B-59F4-4D73-AD32-6F1012F9524F}"/>
    <dgm:cxn modelId="{6D75C0D2-F80B-444A-A665-301837AE1BA7}" type="presOf" srcId="{FB06C8F5-75CE-4643-9CFE-C953F1EF5DAE}" destId="{1A07CE5D-C734-684C-BA8E-ED1B5C4B4014}" srcOrd="0" destOrd="1" presId="urn:microsoft.com/office/officeart/2005/8/layout/hList1"/>
    <dgm:cxn modelId="{488B72D4-B4FC-4DDD-A001-8CBD22B5659D}" srcId="{2D4751AC-E207-4DD3-ABB8-675E3920C4B2}" destId="{B7F3129D-0B0C-424C-A34B-CD9E57DD3103}" srcOrd="3" destOrd="0" parTransId="{B0A8B871-2897-4463-ADE1-71ADCB55B19E}" sibTransId="{C40DCFA9-DA4D-4BC6-84A0-58D889C95FEF}"/>
    <dgm:cxn modelId="{00485AE0-6DD8-3340-BD41-6D61A9C0A330}" srcId="{B7F3129D-0B0C-424C-A34B-CD9E57DD3103}" destId="{7A7729D5-704C-8248-BA02-F63F0F96573C}" srcOrd="1" destOrd="0" parTransId="{87458986-FAD5-B441-ADF8-1C5880C8AD55}" sibTransId="{07505F22-71A1-E849-801A-E89FE98BFF9A}"/>
    <dgm:cxn modelId="{3D1694E6-B5D6-42CD-B840-D155055B5C54}" srcId="{B7F3129D-0B0C-424C-A34B-CD9E57DD3103}" destId="{DEEE5228-E209-408D-B08C-9BEEAB654C57}" srcOrd="0" destOrd="0" parTransId="{3011A02B-8153-49A3-B269-E27E8EA0F431}" sibTransId="{33C93D58-5DCB-468A-A45D-C1B328039434}"/>
    <dgm:cxn modelId="{5B0079E8-6E9D-483B-A2B5-A042D2CFCB5E}" srcId="{F35D8B34-6152-41F6-98E2-E1BBEA3FDC4F}" destId="{898DD4FA-E1BA-4643-BD86-DA40D95F8275}" srcOrd="0" destOrd="0" parTransId="{EB0A61B8-979B-4593-B19C-B54B9D98A53A}" sibTransId="{DC56556D-8AC1-47A2-BB00-5BA5547A4834}"/>
    <dgm:cxn modelId="{7EB400F8-AE68-470C-8B80-E9CED93CE82B}" srcId="{2D4751AC-E207-4DD3-ABB8-675E3920C4B2}" destId="{F35D8B34-6152-41F6-98E2-E1BBEA3FDC4F}" srcOrd="2" destOrd="0" parTransId="{42CA6915-2F9B-4605-89F6-BB052FF3A13E}" sibTransId="{B91998B2-FC68-40AD-A01C-693031799B12}"/>
    <dgm:cxn modelId="{A876B294-B01C-654E-902C-04A59DC52FB3}" type="presParOf" srcId="{A2361387-D461-1B4F-B84B-994F69E54734}" destId="{8EC7C6C9-3AB4-4546-9E55-A6BB7E449778}" srcOrd="0" destOrd="0" presId="urn:microsoft.com/office/officeart/2005/8/layout/hList1"/>
    <dgm:cxn modelId="{CF8F2B8B-C828-CE41-9A41-0869D1C76ECF}" type="presParOf" srcId="{8EC7C6C9-3AB4-4546-9E55-A6BB7E449778}" destId="{6C5408CE-B307-5544-96D7-88C51A28A200}" srcOrd="0" destOrd="0" presId="urn:microsoft.com/office/officeart/2005/8/layout/hList1"/>
    <dgm:cxn modelId="{8A7409D3-1927-4743-804F-10825800099C}" type="presParOf" srcId="{8EC7C6C9-3AB4-4546-9E55-A6BB7E449778}" destId="{AE869986-8A27-2045-AF70-C5086065C198}" srcOrd="1" destOrd="0" presId="urn:microsoft.com/office/officeart/2005/8/layout/hList1"/>
    <dgm:cxn modelId="{DCAFC27D-B5F4-F741-BDA6-62988B4979A5}" type="presParOf" srcId="{A2361387-D461-1B4F-B84B-994F69E54734}" destId="{500589C7-9A95-7649-B59F-89E79419FC18}" srcOrd="1" destOrd="0" presId="urn:microsoft.com/office/officeart/2005/8/layout/hList1"/>
    <dgm:cxn modelId="{FAD1AF53-128B-EE4A-8ECE-7F628BDDAB89}" type="presParOf" srcId="{A2361387-D461-1B4F-B84B-994F69E54734}" destId="{E0CADE23-797B-DF45-B420-C81CDE246FC8}" srcOrd="2" destOrd="0" presId="urn:microsoft.com/office/officeart/2005/8/layout/hList1"/>
    <dgm:cxn modelId="{2E1A885E-9B91-164B-ADE1-1EA6462C06C1}" type="presParOf" srcId="{E0CADE23-797B-DF45-B420-C81CDE246FC8}" destId="{18F8D6A3-F62E-3A4E-A0C8-5AAEFE5AA159}" srcOrd="0" destOrd="0" presId="urn:microsoft.com/office/officeart/2005/8/layout/hList1"/>
    <dgm:cxn modelId="{5B321F24-59DE-FA42-A8A3-1A07E153ADB3}" type="presParOf" srcId="{E0CADE23-797B-DF45-B420-C81CDE246FC8}" destId="{9C8E7004-D8A2-9F47-9A20-B0BB4412C521}" srcOrd="1" destOrd="0" presId="urn:microsoft.com/office/officeart/2005/8/layout/hList1"/>
    <dgm:cxn modelId="{70085505-91BC-C644-B309-D0A7F7FAE81C}" type="presParOf" srcId="{A2361387-D461-1B4F-B84B-994F69E54734}" destId="{775F9472-78AD-D84E-B923-3F300A7306D4}" srcOrd="3" destOrd="0" presId="urn:microsoft.com/office/officeart/2005/8/layout/hList1"/>
    <dgm:cxn modelId="{860379C1-D6DD-B644-81A3-011800260648}" type="presParOf" srcId="{A2361387-D461-1B4F-B84B-994F69E54734}" destId="{FBED6CE3-751B-4D4C-83F9-A53F52B04ED7}" srcOrd="4" destOrd="0" presId="urn:microsoft.com/office/officeart/2005/8/layout/hList1"/>
    <dgm:cxn modelId="{63722F1D-AD63-4446-944A-6923E69C25B1}" type="presParOf" srcId="{FBED6CE3-751B-4D4C-83F9-A53F52B04ED7}" destId="{5D67B7A0-FB68-454D-8FE8-8B6F4BC1C1F6}" srcOrd="0" destOrd="0" presId="urn:microsoft.com/office/officeart/2005/8/layout/hList1"/>
    <dgm:cxn modelId="{02AC6632-0B8B-294D-9E98-83B6E669A908}" type="presParOf" srcId="{FBED6CE3-751B-4D4C-83F9-A53F52B04ED7}" destId="{647F8A9C-0166-6E40-AF69-BB9D040AE1E6}" srcOrd="1" destOrd="0" presId="urn:microsoft.com/office/officeart/2005/8/layout/hList1"/>
    <dgm:cxn modelId="{28D6C0C6-D7D4-5F4F-A2B8-64E498484F25}" type="presParOf" srcId="{A2361387-D461-1B4F-B84B-994F69E54734}" destId="{BA70E952-596A-8041-92E2-1C16D37B88AD}" srcOrd="5" destOrd="0" presId="urn:microsoft.com/office/officeart/2005/8/layout/hList1"/>
    <dgm:cxn modelId="{DF6AEC3B-3BF3-4742-8124-56BDCCCADF8B}" type="presParOf" srcId="{A2361387-D461-1B4F-B84B-994F69E54734}" destId="{F4F46A19-13DB-9448-A6C8-AF717ABF9CB7}" srcOrd="6" destOrd="0" presId="urn:microsoft.com/office/officeart/2005/8/layout/hList1"/>
    <dgm:cxn modelId="{F79FB757-D0F7-794C-A9DB-73FD256165EC}" type="presParOf" srcId="{F4F46A19-13DB-9448-A6C8-AF717ABF9CB7}" destId="{D6CC1A9C-7477-BA48-9E79-F484085C2313}" srcOrd="0" destOrd="0" presId="urn:microsoft.com/office/officeart/2005/8/layout/hList1"/>
    <dgm:cxn modelId="{0B6FD04D-F579-6C4A-8265-9B72DE87EA92}" type="presParOf" srcId="{F4F46A19-13DB-9448-A6C8-AF717ABF9CB7}" destId="{626153D9-E76A-F24F-B7A5-4BA3A8CB6B8D}" srcOrd="1" destOrd="0" presId="urn:microsoft.com/office/officeart/2005/8/layout/hList1"/>
    <dgm:cxn modelId="{0F76DA92-1F19-AA4A-8418-ED83A35AAF3B}" type="presParOf" srcId="{A2361387-D461-1B4F-B84B-994F69E54734}" destId="{7E710CFC-6569-5741-A9BA-1AE6F0B6962F}" srcOrd="7" destOrd="0" presId="urn:microsoft.com/office/officeart/2005/8/layout/hList1"/>
    <dgm:cxn modelId="{C85653E4-DB5D-734B-BACB-BB1E113D832C}" type="presParOf" srcId="{A2361387-D461-1B4F-B84B-994F69E54734}" destId="{26E7B5EF-8A12-E046-A562-4D2031ED87B6}" srcOrd="8" destOrd="0" presId="urn:microsoft.com/office/officeart/2005/8/layout/hList1"/>
    <dgm:cxn modelId="{0C78DEB2-A0C1-8245-A8AE-603AE6CEA17B}" type="presParOf" srcId="{26E7B5EF-8A12-E046-A562-4D2031ED87B6}" destId="{89036B23-9344-0843-9E7D-C105D24381AB}" srcOrd="0" destOrd="0" presId="urn:microsoft.com/office/officeart/2005/8/layout/hList1"/>
    <dgm:cxn modelId="{78046A44-9145-2245-B286-98A41552A216}" type="presParOf" srcId="{26E7B5EF-8A12-E046-A562-4D2031ED87B6}" destId="{1A07CE5D-C734-684C-BA8E-ED1B5C4B4014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592AE81-3541-4224-B89C-F49B0932C995}" type="doc">
      <dgm:prSet loTypeId="urn:microsoft.com/office/officeart/2005/8/layout/list1" loCatId="list" qsTypeId="urn:microsoft.com/office/officeart/2005/8/quickstyle/simple5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CD173E67-2033-4A7C-B8B2-C8D2519BD4D8}">
      <dgm:prSet/>
      <dgm:spPr/>
      <dgm:t>
        <a:bodyPr/>
        <a:lstStyle/>
        <a:p>
          <a:r>
            <a:rPr lang="en-US" dirty="0"/>
            <a:t>Each NS must define its own </a:t>
          </a:r>
          <a:r>
            <a:rPr lang="en-US" dirty="0" err="1"/>
            <a:t>ConfigMap</a:t>
          </a:r>
          <a:r>
            <a:rPr lang="en-US" dirty="0"/>
            <a:t> and Secret</a:t>
          </a:r>
        </a:p>
      </dgm:t>
    </dgm:pt>
    <dgm:pt modelId="{C17FA1C0-D3EC-48E8-8100-2DF277EEC781}" type="parTrans" cxnId="{C9413E6C-7270-44A9-B4B4-DFEFF81B06FD}">
      <dgm:prSet/>
      <dgm:spPr/>
      <dgm:t>
        <a:bodyPr/>
        <a:lstStyle/>
        <a:p>
          <a:endParaRPr lang="en-US"/>
        </a:p>
      </dgm:t>
    </dgm:pt>
    <dgm:pt modelId="{9BB4CBBD-4A31-4CC5-99FA-9E1501063F36}" type="sibTrans" cxnId="{C9413E6C-7270-44A9-B4B4-DFEFF81B06FD}">
      <dgm:prSet/>
      <dgm:spPr/>
      <dgm:t>
        <a:bodyPr/>
        <a:lstStyle/>
        <a:p>
          <a:endParaRPr lang="en-US"/>
        </a:p>
      </dgm:t>
    </dgm:pt>
    <dgm:pt modelId="{786FE4E8-5B0D-4C4F-9C6A-223924449621}">
      <dgm:prSet/>
      <dgm:spPr/>
      <dgm:t>
        <a:bodyPr/>
        <a:lstStyle/>
        <a:p>
          <a:r>
            <a:rPr lang="en-US" dirty="0"/>
            <a:t>But you CAN share Service across namespaces</a:t>
          </a:r>
        </a:p>
      </dgm:t>
    </dgm:pt>
    <dgm:pt modelId="{ED53CFF5-E453-4050-8B4C-82E596DE2047}" type="parTrans" cxnId="{E20624E3-2962-4CE4-8D56-39B69833B939}">
      <dgm:prSet/>
      <dgm:spPr/>
      <dgm:t>
        <a:bodyPr/>
        <a:lstStyle/>
        <a:p>
          <a:endParaRPr lang="en-US"/>
        </a:p>
      </dgm:t>
    </dgm:pt>
    <dgm:pt modelId="{DB6A0EC3-ABCD-4789-A77B-CED17691AD96}" type="sibTrans" cxnId="{E20624E3-2962-4CE4-8D56-39B69833B939}">
      <dgm:prSet/>
      <dgm:spPr/>
      <dgm:t>
        <a:bodyPr/>
        <a:lstStyle/>
        <a:p>
          <a:endParaRPr lang="en-US"/>
        </a:p>
      </dgm:t>
    </dgm:pt>
    <dgm:pt modelId="{38218D0F-9B27-48CD-9000-56A2ECB8BD81}">
      <dgm:prSet/>
      <dgm:spPr/>
      <dgm:t>
        <a:bodyPr/>
        <a:lstStyle/>
        <a:p>
          <a:r>
            <a:rPr lang="en-US"/>
            <a:t>Some components can’t be can’t be namespaced</a:t>
          </a:r>
        </a:p>
      </dgm:t>
    </dgm:pt>
    <dgm:pt modelId="{389D8706-003C-4107-936C-88ED7B56735F}" type="parTrans" cxnId="{D535F8CA-9345-4309-9F9B-FA61461AE168}">
      <dgm:prSet/>
      <dgm:spPr/>
      <dgm:t>
        <a:bodyPr/>
        <a:lstStyle/>
        <a:p>
          <a:endParaRPr lang="en-US"/>
        </a:p>
      </dgm:t>
    </dgm:pt>
    <dgm:pt modelId="{492C02C2-D38B-4056-8FDE-996DB5606AF7}" type="sibTrans" cxnId="{D535F8CA-9345-4309-9F9B-FA61461AE168}">
      <dgm:prSet/>
      <dgm:spPr/>
      <dgm:t>
        <a:bodyPr/>
        <a:lstStyle/>
        <a:p>
          <a:endParaRPr lang="en-US"/>
        </a:p>
      </dgm:t>
    </dgm:pt>
    <dgm:pt modelId="{4B4A1EC9-EC3F-4F8E-8D77-A4ACE0577ED0}">
      <dgm:prSet/>
      <dgm:spPr/>
      <dgm:t>
        <a:bodyPr/>
        <a:lstStyle/>
        <a:p>
          <a:r>
            <a:rPr lang="en-US" dirty="0"/>
            <a:t>Volumes, Nodes</a:t>
          </a:r>
        </a:p>
      </dgm:t>
    </dgm:pt>
    <dgm:pt modelId="{C243029D-E06B-4E30-8FB1-866D137912E4}" type="parTrans" cxnId="{619E39A7-7131-4061-8E4E-6999E3DF492A}">
      <dgm:prSet/>
      <dgm:spPr/>
      <dgm:t>
        <a:bodyPr/>
        <a:lstStyle/>
        <a:p>
          <a:endParaRPr lang="en-US"/>
        </a:p>
      </dgm:t>
    </dgm:pt>
    <dgm:pt modelId="{05B4D10A-DB13-44CE-A93C-1A2FF6F4520C}" type="sibTrans" cxnId="{619E39A7-7131-4061-8E4E-6999E3DF492A}">
      <dgm:prSet/>
      <dgm:spPr/>
      <dgm:t>
        <a:bodyPr/>
        <a:lstStyle/>
        <a:p>
          <a:endParaRPr lang="en-US"/>
        </a:p>
      </dgm:t>
    </dgm:pt>
    <dgm:pt modelId="{68EBD40F-48D4-B742-AAE6-A7E680642836}" type="pres">
      <dgm:prSet presAssocID="{7592AE81-3541-4224-B89C-F49B0932C995}" presName="linear" presStyleCnt="0">
        <dgm:presLayoutVars>
          <dgm:dir/>
          <dgm:animLvl val="lvl"/>
          <dgm:resizeHandles val="exact"/>
        </dgm:presLayoutVars>
      </dgm:prSet>
      <dgm:spPr/>
    </dgm:pt>
    <dgm:pt modelId="{0EC9D664-F23F-544B-A44A-2688BEC0A028}" type="pres">
      <dgm:prSet presAssocID="{CD173E67-2033-4A7C-B8B2-C8D2519BD4D8}" presName="parentLin" presStyleCnt="0"/>
      <dgm:spPr/>
    </dgm:pt>
    <dgm:pt modelId="{F6CBA4B1-4E65-5447-9D4E-B88FA120074D}" type="pres">
      <dgm:prSet presAssocID="{CD173E67-2033-4A7C-B8B2-C8D2519BD4D8}" presName="parentLeftMargin" presStyleLbl="node1" presStyleIdx="0" presStyleCnt="2"/>
      <dgm:spPr/>
    </dgm:pt>
    <dgm:pt modelId="{726179D8-C3D5-7F42-BC92-0A1D2ED13757}" type="pres">
      <dgm:prSet presAssocID="{CD173E67-2033-4A7C-B8B2-C8D2519BD4D8}" presName="parentText" presStyleLbl="node1" presStyleIdx="0" presStyleCnt="2" custScaleX="142857">
        <dgm:presLayoutVars>
          <dgm:chMax val="0"/>
          <dgm:bulletEnabled val="1"/>
        </dgm:presLayoutVars>
      </dgm:prSet>
      <dgm:spPr/>
    </dgm:pt>
    <dgm:pt modelId="{F0C3FFD3-7F86-814D-AD6C-605830E520E6}" type="pres">
      <dgm:prSet presAssocID="{CD173E67-2033-4A7C-B8B2-C8D2519BD4D8}" presName="negativeSpace" presStyleCnt="0"/>
      <dgm:spPr/>
    </dgm:pt>
    <dgm:pt modelId="{EDD1571F-1863-A441-9059-5A31A9681C67}" type="pres">
      <dgm:prSet presAssocID="{CD173E67-2033-4A7C-B8B2-C8D2519BD4D8}" presName="childText" presStyleLbl="conFgAcc1" presStyleIdx="0" presStyleCnt="2">
        <dgm:presLayoutVars>
          <dgm:bulletEnabled val="1"/>
        </dgm:presLayoutVars>
      </dgm:prSet>
      <dgm:spPr/>
    </dgm:pt>
    <dgm:pt modelId="{60F96F89-9C69-3740-BFF5-645EE3994BC6}" type="pres">
      <dgm:prSet presAssocID="{9BB4CBBD-4A31-4CC5-99FA-9E1501063F36}" presName="spaceBetweenRectangles" presStyleCnt="0"/>
      <dgm:spPr/>
    </dgm:pt>
    <dgm:pt modelId="{BA6275FA-C153-0440-A030-CEFB205128E3}" type="pres">
      <dgm:prSet presAssocID="{38218D0F-9B27-48CD-9000-56A2ECB8BD81}" presName="parentLin" presStyleCnt="0"/>
      <dgm:spPr/>
    </dgm:pt>
    <dgm:pt modelId="{3FF6C0FD-18D4-ED40-BB64-A158DF52BBC8}" type="pres">
      <dgm:prSet presAssocID="{38218D0F-9B27-48CD-9000-56A2ECB8BD81}" presName="parentLeftMargin" presStyleLbl="node1" presStyleIdx="0" presStyleCnt="2"/>
      <dgm:spPr/>
    </dgm:pt>
    <dgm:pt modelId="{281FACF6-3399-0347-8BCE-666AA111976F}" type="pres">
      <dgm:prSet presAssocID="{38218D0F-9B27-48CD-9000-56A2ECB8BD81}" presName="parentText" presStyleLbl="node1" presStyleIdx="1" presStyleCnt="2" custScaleX="142857">
        <dgm:presLayoutVars>
          <dgm:chMax val="0"/>
          <dgm:bulletEnabled val="1"/>
        </dgm:presLayoutVars>
      </dgm:prSet>
      <dgm:spPr/>
    </dgm:pt>
    <dgm:pt modelId="{87D805E1-9A83-574A-AA6D-B51AED3D7A90}" type="pres">
      <dgm:prSet presAssocID="{38218D0F-9B27-48CD-9000-56A2ECB8BD81}" presName="negativeSpace" presStyleCnt="0"/>
      <dgm:spPr/>
    </dgm:pt>
    <dgm:pt modelId="{376608E5-BCF4-D047-AA36-612673D85E4D}" type="pres">
      <dgm:prSet presAssocID="{38218D0F-9B27-48CD-9000-56A2ECB8BD81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1D52B921-434A-354C-B043-7636D37FE1DD}" type="presOf" srcId="{786FE4E8-5B0D-4C4F-9C6A-223924449621}" destId="{EDD1571F-1863-A441-9059-5A31A9681C67}" srcOrd="0" destOrd="0" presId="urn:microsoft.com/office/officeart/2005/8/layout/list1"/>
    <dgm:cxn modelId="{AE69E12A-8A1C-444F-BA94-DF4C1A0488FE}" type="presOf" srcId="{38218D0F-9B27-48CD-9000-56A2ECB8BD81}" destId="{281FACF6-3399-0347-8BCE-666AA111976F}" srcOrd="1" destOrd="0" presId="urn:microsoft.com/office/officeart/2005/8/layout/list1"/>
    <dgm:cxn modelId="{27BCA542-E788-AB4E-8C40-D73F348C5D12}" type="presOf" srcId="{CD173E67-2033-4A7C-B8B2-C8D2519BD4D8}" destId="{726179D8-C3D5-7F42-BC92-0A1D2ED13757}" srcOrd="1" destOrd="0" presId="urn:microsoft.com/office/officeart/2005/8/layout/list1"/>
    <dgm:cxn modelId="{CCB3D659-144D-9549-9F59-75BFA0E93703}" type="presOf" srcId="{7592AE81-3541-4224-B89C-F49B0932C995}" destId="{68EBD40F-48D4-B742-AAE6-A7E680642836}" srcOrd="0" destOrd="0" presId="urn:microsoft.com/office/officeart/2005/8/layout/list1"/>
    <dgm:cxn modelId="{C9413E6C-7270-44A9-B4B4-DFEFF81B06FD}" srcId="{7592AE81-3541-4224-B89C-F49B0932C995}" destId="{CD173E67-2033-4A7C-B8B2-C8D2519BD4D8}" srcOrd="0" destOrd="0" parTransId="{C17FA1C0-D3EC-48E8-8100-2DF277EEC781}" sibTransId="{9BB4CBBD-4A31-4CC5-99FA-9E1501063F36}"/>
    <dgm:cxn modelId="{E208307C-06E7-9C41-A771-957E80356C39}" type="presOf" srcId="{38218D0F-9B27-48CD-9000-56A2ECB8BD81}" destId="{3FF6C0FD-18D4-ED40-BB64-A158DF52BBC8}" srcOrd="0" destOrd="0" presId="urn:microsoft.com/office/officeart/2005/8/layout/list1"/>
    <dgm:cxn modelId="{619E39A7-7131-4061-8E4E-6999E3DF492A}" srcId="{38218D0F-9B27-48CD-9000-56A2ECB8BD81}" destId="{4B4A1EC9-EC3F-4F8E-8D77-A4ACE0577ED0}" srcOrd="0" destOrd="0" parTransId="{C243029D-E06B-4E30-8FB1-866D137912E4}" sibTransId="{05B4D10A-DB13-44CE-A93C-1A2FF6F4520C}"/>
    <dgm:cxn modelId="{D535F8CA-9345-4309-9F9B-FA61461AE168}" srcId="{7592AE81-3541-4224-B89C-F49B0932C995}" destId="{38218D0F-9B27-48CD-9000-56A2ECB8BD81}" srcOrd="1" destOrd="0" parTransId="{389D8706-003C-4107-936C-88ED7B56735F}" sibTransId="{492C02C2-D38B-4056-8FDE-996DB5606AF7}"/>
    <dgm:cxn modelId="{DA40AED7-EDCA-E746-B44C-A7E0BCD67C15}" type="presOf" srcId="{4B4A1EC9-EC3F-4F8E-8D77-A4ACE0577ED0}" destId="{376608E5-BCF4-D047-AA36-612673D85E4D}" srcOrd="0" destOrd="0" presId="urn:microsoft.com/office/officeart/2005/8/layout/list1"/>
    <dgm:cxn modelId="{E20624E3-2962-4CE4-8D56-39B69833B939}" srcId="{CD173E67-2033-4A7C-B8B2-C8D2519BD4D8}" destId="{786FE4E8-5B0D-4C4F-9C6A-223924449621}" srcOrd="0" destOrd="0" parTransId="{ED53CFF5-E453-4050-8B4C-82E596DE2047}" sibTransId="{DB6A0EC3-ABCD-4789-A77B-CED17691AD96}"/>
    <dgm:cxn modelId="{EE0C02ED-B17F-FB4D-B8C2-6A107ED8707C}" type="presOf" srcId="{CD173E67-2033-4A7C-B8B2-C8D2519BD4D8}" destId="{F6CBA4B1-4E65-5447-9D4E-B88FA120074D}" srcOrd="0" destOrd="0" presId="urn:microsoft.com/office/officeart/2005/8/layout/list1"/>
    <dgm:cxn modelId="{EE434C6E-6082-E54C-A95A-586C03460A7D}" type="presParOf" srcId="{68EBD40F-48D4-B742-AAE6-A7E680642836}" destId="{0EC9D664-F23F-544B-A44A-2688BEC0A028}" srcOrd="0" destOrd="0" presId="urn:microsoft.com/office/officeart/2005/8/layout/list1"/>
    <dgm:cxn modelId="{99636A36-65F0-6343-8B36-3BE9D13DC4CA}" type="presParOf" srcId="{0EC9D664-F23F-544B-A44A-2688BEC0A028}" destId="{F6CBA4B1-4E65-5447-9D4E-B88FA120074D}" srcOrd="0" destOrd="0" presId="urn:microsoft.com/office/officeart/2005/8/layout/list1"/>
    <dgm:cxn modelId="{85B46BE0-DE61-ED46-889B-B4D2109FA565}" type="presParOf" srcId="{0EC9D664-F23F-544B-A44A-2688BEC0A028}" destId="{726179D8-C3D5-7F42-BC92-0A1D2ED13757}" srcOrd="1" destOrd="0" presId="urn:microsoft.com/office/officeart/2005/8/layout/list1"/>
    <dgm:cxn modelId="{54C995ED-FFE5-B442-BDBA-72687B9FC31F}" type="presParOf" srcId="{68EBD40F-48D4-B742-AAE6-A7E680642836}" destId="{F0C3FFD3-7F86-814D-AD6C-605830E520E6}" srcOrd="1" destOrd="0" presId="urn:microsoft.com/office/officeart/2005/8/layout/list1"/>
    <dgm:cxn modelId="{D15EAAE0-0575-7946-9709-5D0A2463FDBD}" type="presParOf" srcId="{68EBD40F-48D4-B742-AAE6-A7E680642836}" destId="{EDD1571F-1863-A441-9059-5A31A9681C67}" srcOrd="2" destOrd="0" presId="urn:microsoft.com/office/officeart/2005/8/layout/list1"/>
    <dgm:cxn modelId="{B0331765-00D6-6943-82C2-5C70C03AD326}" type="presParOf" srcId="{68EBD40F-48D4-B742-AAE6-A7E680642836}" destId="{60F96F89-9C69-3740-BFF5-645EE3994BC6}" srcOrd="3" destOrd="0" presId="urn:microsoft.com/office/officeart/2005/8/layout/list1"/>
    <dgm:cxn modelId="{4386E3CD-6A2F-2F45-AFD3-BC55DDD76BC4}" type="presParOf" srcId="{68EBD40F-48D4-B742-AAE6-A7E680642836}" destId="{BA6275FA-C153-0440-A030-CEFB205128E3}" srcOrd="4" destOrd="0" presId="urn:microsoft.com/office/officeart/2005/8/layout/list1"/>
    <dgm:cxn modelId="{8DC176E1-5698-F546-9B44-D2F439904440}" type="presParOf" srcId="{BA6275FA-C153-0440-A030-CEFB205128E3}" destId="{3FF6C0FD-18D4-ED40-BB64-A158DF52BBC8}" srcOrd="0" destOrd="0" presId="urn:microsoft.com/office/officeart/2005/8/layout/list1"/>
    <dgm:cxn modelId="{AC9CFB6C-272C-C147-9929-013AF6691564}" type="presParOf" srcId="{BA6275FA-C153-0440-A030-CEFB205128E3}" destId="{281FACF6-3399-0347-8BCE-666AA111976F}" srcOrd="1" destOrd="0" presId="urn:microsoft.com/office/officeart/2005/8/layout/list1"/>
    <dgm:cxn modelId="{A5A2893E-AB55-6C4B-B554-7C377124BA1F}" type="presParOf" srcId="{68EBD40F-48D4-B742-AAE6-A7E680642836}" destId="{87D805E1-9A83-574A-AA6D-B51AED3D7A90}" srcOrd="5" destOrd="0" presId="urn:microsoft.com/office/officeart/2005/8/layout/list1"/>
    <dgm:cxn modelId="{BC84C46E-1B5E-2240-AA14-008DFF1039FF}" type="presParOf" srcId="{68EBD40F-48D4-B742-AAE6-A7E680642836}" destId="{376608E5-BCF4-D047-AA36-612673D85E4D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E1E64B1-A5B1-4331-9459-FFAEAEB25D24}" type="doc">
      <dgm:prSet loTypeId="urn:microsoft.com/office/officeart/2016/7/layout/BasicLinearProcessNumbered" loCatId="process" qsTypeId="urn:microsoft.com/office/officeart/2005/8/quickstyle/simple4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AC60AAA9-9D54-42FD-92C4-52B32B9B3E9B}">
      <dgm:prSet/>
      <dgm:spPr/>
      <dgm:t>
        <a:bodyPr/>
        <a:lstStyle/>
        <a:p>
          <a:r>
            <a:rPr lang="en-US"/>
            <a:t>Storage that doesn’t depend on the pod lifecycle</a:t>
          </a:r>
        </a:p>
      </dgm:t>
    </dgm:pt>
    <dgm:pt modelId="{39CCEA4E-26E8-46A7-88D5-6F52E91671C0}" type="parTrans" cxnId="{12E04523-988F-495E-9114-027C7C86B18F}">
      <dgm:prSet/>
      <dgm:spPr/>
      <dgm:t>
        <a:bodyPr/>
        <a:lstStyle/>
        <a:p>
          <a:endParaRPr lang="en-US"/>
        </a:p>
      </dgm:t>
    </dgm:pt>
    <dgm:pt modelId="{9873E0F2-9E03-4CAF-A957-59418F345C2D}" type="sibTrans" cxnId="{12E04523-988F-495E-9114-027C7C86B18F}">
      <dgm:prSet phldrT="1" phldr="0"/>
      <dgm:spPr/>
      <dgm:t>
        <a:bodyPr/>
        <a:lstStyle/>
        <a:p>
          <a:r>
            <a:rPr lang="en-US"/>
            <a:t>1</a:t>
          </a:r>
          <a:endParaRPr lang="en-US" dirty="0"/>
        </a:p>
      </dgm:t>
    </dgm:pt>
    <dgm:pt modelId="{469BD4DC-8038-40B6-A1F7-6A22DA4699B6}">
      <dgm:prSet/>
      <dgm:spPr/>
      <dgm:t>
        <a:bodyPr/>
        <a:lstStyle/>
        <a:p>
          <a:r>
            <a:rPr lang="en-US"/>
            <a:t>Storage must be available on all nodes</a:t>
          </a:r>
        </a:p>
      </dgm:t>
    </dgm:pt>
    <dgm:pt modelId="{3C38993B-FB7D-40C7-8833-3600401D0719}" type="parTrans" cxnId="{39BB0D77-2B68-46DE-8202-FB0E2F936175}">
      <dgm:prSet/>
      <dgm:spPr/>
      <dgm:t>
        <a:bodyPr/>
        <a:lstStyle/>
        <a:p>
          <a:endParaRPr lang="en-US"/>
        </a:p>
      </dgm:t>
    </dgm:pt>
    <dgm:pt modelId="{6D8D3130-1BC0-47C9-BCF6-D5083F2037B5}" type="sibTrans" cxnId="{39BB0D77-2B68-46DE-8202-FB0E2F936175}">
      <dgm:prSet phldrT="2" phldr="0"/>
      <dgm:spPr/>
      <dgm:t>
        <a:bodyPr/>
        <a:lstStyle/>
        <a:p>
          <a:r>
            <a:rPr lang="en-US"/>
            <a:t>2</a:t>
          </a:r>
        </a:p>
      </dgm:t>
    </dgm:pt>
    <dgm:pt modelId="{220548A4-F65B-49FA-A8D3-859B7B48C10E}">
      <dgm:prSet/>
      <dgm:spPr/>
      <dgm:t>
        <a:bodyPr/>
        <a:lstStyle/>
        <a:p>
          <a:r>
            <a:rPr lang="en-US"/>
            <a:t>Storage needs to survive if the cluster crashes</a:t>
          </a:r>
        </a:p>
      </dgm:t>
    </dgm:pt>
    <dgm:pt modelId="{314B1E13-6D1D-4869-AC12-69950FBA0DC3}" type="parTrans" cxnId="{DDED713B-819A-4CE2-B76B-206FE6B569EB}">
      <dgm:prSet/>
      <dgm:spPr/>
      <dgm:t>
        <a:bodyPr/>
        <a:lstStyle/>
        <a:p>
          <a:endParaRPr lang="en-US"/>
        </a:p>
      </dgm:t>
    </dgm:pt>
    <dgm:pt modelId="{AD5EBAC7-1E58-4822-89A8-AC267385F351}" type="sibTrans" cxnId="{DDED713B-819A-4CE2-B76B-206FE6B569EB}">
      <dgm:prSet phldrT="3" phldr="0"/>
      <dgm:spPr/>
      <dgm:t>
        <a:bodyPr/>
        <a:lstStyle/>
        <a:p>
          <a:r>
            <a:rPr lang="en-US"/>
            <a:t>3</a:t>
          </a:r>
        </a:p>
      </dgm:t>
    </dgm:pt>
    <dgm:pt modelId="{38D29FA5-BEED-074D-8C19-79AAFBD65BDA}" type="pres">
      <dgm:prSet presAssocID="{AE1E64B1-A5B1-4331-9459-FFAEAEB25D24}" presName="Name0" presStyleCnt="0">
        <dgm:presLayoutVars>
          <dgm:animLvl val="lvl"/>
          <dgm:resizeHandles val="exact"/>
        </dgm:presLayoutVars>
      </dgm:prSet>
      <dgm:spPr/>
    </dgm:pt>
    <dgm:pt modelId="{EBE1499D-BD44-2A4E-954D-9958F5BBA546}" type="pres">
      <dgm:prSet presAssocID="{AC60AAA9-9D54-42FD-92C4-52B32B9B3E9B}" presName="compositeNode" presStyleCnt="0">
        <dgm:presLayoutVars>
          <dgm:bulletEnabled val="1"/>
        </dgm:presLayoutVars>
      </dgm:prSet>
      <dgm:spPr/>
    </dgm:pt>
    <dgm:pt modelId="{707E090F-AEA2-C14B-B53D-F8D4093FA030}" type="pres">
      <dgm:prSet presAssocID="{AC60AAA9-9D54-42FD-92C4-52B32B9B3E9B}" presName="bgRect" presStyleLbl="bgAccFollowNode1" presStyleIdx="0" presStyleCnt="3"/>
      <dgm:spPr/>
    </dgm:pt>
    <dgm:pt modelId="{8B18960B-E4A1-D14C-85B2-1F78EB839A9E}" type="pres">
      <dgm:prSet presAssocID="{9873E0F2-9E03-4CAF-A957-59418F345C2D}" presName="sibTransNodeCircle" presStyleLbl="alignNode1" presStyleIdx="0" presStyleCnt="6">
        <dgm:presLayoutVars>
          <dgm:chMax val="0"/>
          <dgm:bulletEnabled/>
        </dgm:presLayoutVars>
      </dgm:prSet>
      <dgm:spPr/>
    </dgm:pt>
    <dgm:pt modelId="{F9BCC722-55D9-8F4E-8EA1-827FAA4CD352}" type="pres">
      <dgm:prSet presAssocID="{AC60AAA9-9D54-42FD-92C4-52B32B9B3E9B}" presName="bottomLine" presStyleLbl="alignNode1" presStyleIdx="1" presStyleCnt="6">
        <dgm:presLayoutVars/>
      </dgm:prSet>
      <dgm:spPr/>
    </dgm:pt>
    <dgm:pt modelId="{1D41627C-490A-CE47-96FD-467BE542A43C}" type="pres">
      <dgm:prSet presAssocID="{AC60AAA9-9D54-42FD-92C4-52B32B9B3E9B}" presName="nodeText" presStyleLbl="bgAccFollowNode1" presStyleIdx="0" presStyleCnt="3">
        <dgm:presLayoutVars>
          <dgm:bulletEnabled val="1"/>
        </dgm:presLayoutVars>
      </dgm:prSet>
      <dgm:spPr/>
    </dgm:pt>
    <dgm:pt modelId="{E66662AD-113B-B443-959A-443EC18DDD0E}" type="pres">
      <dgm:prSet presAssocID="{9873E0F2-9E03-4CAF-A957-59418F345C2D}" presName="sibTrans" presStyleCnt="0"/>
      <dgm:spPr/>
    </dgm:pt>
    <dgm:pt modelId="{1D62F944-3BBC-7044-9EC5-71E12843F945}" type="pres">
      <dgm:prSet presAssocID="{469BD4DC-8038-40B6-A1F7-6A22DA4699B6}" presName="compositeNode" presStyleCnt="0">
        <dgm:presLayoutVars>
          <dgm:bulletEnabled val="1"/>
        </dgm:presLayoutVars>
      </dgm:prSet>
      <dgm:spPr/>
    </dgm:pt>
    <dgm:pt modelId="{AAAA9B87-7596-AF47-B652-021B2F560598}" type="pres">
      <dgm:prSet presAssocID="{469BD4DC-8038-40B6-A1F7-6A22DA4699B6}" presName="bgRect" presStyleLbl="bgAccFollowNode1" presStyleIdx="1" presStyleCnt="3" custLinFactNeighborY="1338"/>
      <dgm:spPr/>
    </dgm:pt>
    <dgm:pt modelId="{7752B55D-7534-4E4A-89A9-41A03780DE0E}" type="pres">
      <dgm:prSet presAssocID="{6D8D3130-1BC0-47C9-BCF6-D5083F2037B5}" presName="sibTransNodeCircle" presStyleLbl="alignNode1" presStyleIdx="2" presStyleCnt="6">
        <dgm:presLayoutVars>
          <dgm:chMax val="0"/>
          <dgm:bulletEnabled/>
        </dgm:presLayoutVars>
      </dgm:prSet>
      <dgm:spPr/>
    </dgm:pt>
    <dgm:pt modelId="{C7C957AD-9064-3F4F-BB4B-C9381CF85A7E}" type="pres">
      <dgm:prSet presAssocID="{469BD4DC-8038-40B6-A1F7-6A22DA4699B6}" presName="bottomLine" presStyleLbl="alignNode1" presStyleIdx="3" presStyleCnt="6">
        <dgm:presLayoutVars/>
      </dgm:prSet>
      <dgm:spPr/>
    </dgm:pt>
    <dgm:pt modelId="{D10B1FCA-6E6C-9D44-9FC0-4D5C64B7E945}" type="pres">
      <dgm:prSet presAssocID="{469BD4DC-8038-40B6-A1F7-6A22DA4699B6}" presName="nodeText" presStyleLbl="bgAccFollowNode1" presStyleIdx="1" presStyleCnt="3">
        <dgm:presLayoutVars>
          <dgm:bulletEnabled val="1"/>
        </dgm:presLayoutVars>
      </dgm:prSet>
      <dgm:spPr/>
    </dgm:pt>
    <dgm:pt modelId="{C8839F31-88A6-7A4D-86EF-79453409342E}" type="pres">
      <dgm:prSet presAssocID="{6D8D3130-1BC0-47C9-BCF6-D5083F2037B5}" presName="sibTrans" presStyleCnt="0"/>
      <dgm:spPr/>
    </dgm:pt>
    <dgm:pt modelId="{AC565432-B5D9-0641-AA99-4242754EDCA0}" type="pres">
      <dgm:prSet presAssocID="{220548A4-F65B-49FA-A8D3-859B7B48C10E}" presName="compositeNode" presStyleCnt="0">
        <dgm:presLayoutVars>
          <dgm:bulletEnabled val="1"/>
        </dgm:presLayoutVars>
      </dgm:prSet>
      <dgm:spPr/>
    </dgm:pt>
    <dgm:pt modelId="{5BDBA37B-D182-A141-AC2F-7C35D56AB712}" type="pres">
      <dgm:prSet presAssocID="{220548A4-F65B-49FA-A8D3-859B7B48C10E}" presName="bgRect" presStyleLbl="bgAccFollowNode1" presStyleIdx="2" presStyleCnt="3"/>
      <dgm:spPr/>
    </dgm:pt>
    <dgm:pt modelId="{BECDB770-17AD-3A46-BB93-08B901C142EC}" type="pres">
      <dgm:prSet presAssocID="{AD5EBAC7-1E58-4822-89A8-AC267385F351}" presName="sibTransNodeCircle" presStyleLbl="alignNode1" presStyleIdx="4" presStyleCnt="6">
        <dgm:presLayoutVars>
          <dgm:chMax val="0"/>
          <dgm:bulletEnabled/>
        </dgm:presLayoutVars>
      </dgm:prSet>
      <dgm:spPr/>
    </dgm:pt>
    <dgm:pt modelId="{0D029A1E-F5CC-B64B-BD6C-FF7C6D7D9C87}" type="pres">
      <dgm:prSet presAssocID="{220548A4-F65B-49FA-A8D3-859B7B48C10E}" presName="bottomLine" presStyleLbl="alignNode1" presStyleIdx="5" presStyleCnt="6">
        <dgm:presLayoutVars/>
      </dgm:prSet>
      <dgm:spPr/>
    </dgm:pt>
    <dgm:pt modelId="{E9255BA1-5098-BA45-A026-74D939DDF53C}" type="pres">
      <dgm:prSet presAssocID="{220548A4-F65B-49FA-A8D3-859B7B48C10E}" presName="nodeText" presStyleLbl="bgAccFollowNode1" presStyleIdx="2" presStyleCnt="3">
        <dgm:presLayoutVars>
          <dgm:bulletEnabled val="1"/>
        </dgm:presLayoutVars>
      </dgm:prSet>
      <dgm:spPr/>
    </dgm:pt>
  </dgm:ptLst>
  <dgm:cxnLst>
    <dgm:cxn modelId="{5747570B-04F2-7B4E-9164-DD0A54F4616A}" type="presOf" srcId="{6D8D3130-1BC0-47C9-BCF6-D5083F2037B5}" destId="{7752B55D-7534-4E4A-89A9-41A03780DE0E}" srcOrd="0" destOrd="0" presId="urn:microsoft.com/office/officeart/2016/7/layout/BasicLinearProcessNumbered"/>
    <dgm:cxn modelId="{12E04523-988F-495E-9114-027C7C86B18F}" srcId="{AE1E64B1-A5B1-4331-9459-FFAEAEB25D24}" destId="{AC60AAA9-9D54-42FD-92C4-52B32B9B3E9B}" srcOrd="0" destOrd="0" parTransId="{39CCEA4E-26E8-46A7-88D5-6F52E91671C0}" sibTransId="{9873E0F2-9E03-4CAF-A957-59418F345C2D}"/>
    <dgm:cxn modelId="{16DD9D27-E67D-1748-BCEE-E943F509ED9E}" type="presOf" srcId="{469BD4DC-8038-40B6-A1F7-6A22DA4699B6}" destId="{AAAA9B87-7596-AF47-B652-021B2F560598}" srcOrd="0" destOrd="0" presId="urn:microsoft.com/office/officeart/2016/7/layout/BasicLinearProcessNumbered"/>
    <dgm:cxn modelId="{C33C3128-932F-7C4C-8C53-3F348A492A86}" type="presOf" srcId="{9873E0F2-9E03-4CAF-A957-59418F345C2D}" destId="{8B18960B-E4A1-D14C-85B2-1F78EB839A9E}" srcOrd="0" destOrd="0" presId="urn:microsoft.com/office/officeart/2016/7/layout/BasicLinearProcessNumbered"/>
    <dgm:cxn modelId="{DDED713B-819A-4CE2-B76B-206FE6B569EB}" srcId="{AE1E64B1-A5B1-4331-9459-FFAEAEB25D24}" destId="{220548A4-F65B-49FA-A8D3-859B7B48C10E}" srcOrd="2" destOrd="0" parTransId="{314B1E13-6D1D-4869-AC12-69950FBA0DC3}" sibTransId="{AD5EBAC7-1E58-4822-89A8-AC267385F351}"/>
    <dgm:cxn modelId="{44374C45-1985-1E44-9AAB-8C2FFB9E0034}" type="presOf" srcId="{AC60AAA9-9D54-42FD-92C4-52B32B9B3E9B}" destId="{1D41627C-490A-CE47-96FD-467BE542A43C}" srcOrd="1" destOrd="0" presId="urn:microsoft.com/office/officeart/2016/7/layout/BasicLinearProcessNumbered"/>
    <dgm:cxn modelId="{226CB74A-DD91-BC4B-BA63-AC020FB903E3}" type="presOf" srcId="{AD5EBAC7-1E58-4822-89A8-AC267385F351}" destId="{BECDB770-17AD-3A46-BB93-08B901C142EC}" srcOrd="0" destOrd="0" presId="urn:microsoft.com/office/officeart/2016/7/layout/BasicLinearProcessNumbered"/>
    <dgm:cxn modelId="{39BB0D77-2B68-46DE-8202-FB0E2F936175}" srcId="{AE1E64B1-A5B1-4331-9459-FFAEAEB25D24}" destId="{469BD4DC-8038-40B6-A1F7-6A22DA4699B6}" srcOrd="1" destOrd="0" parTransId="{3C38993B-FB7D-40C7-8833-3600401D0719}" sibTransId="{6D8D3130-1BC0-47C9-BCF6-D5083F2037B5}"/>
    <dgm:cxn modelId="{DBD94C89-F59D-EA46-93D1-51AEC08F920A}" type="presOf" srcId="{AE1E64B1-A5B1-4331-9459-FFAEAEB25D24}" destId="{38D29FA5-BEED-074D-8C19-79AAFBD65BDA}" srcOrd="0" destOrd="0" presId="urn:microsoft.com/office/officeart/2016/7/layout/BasicLinearProcessNumbered"/>
    <dgm:cxn modelId="{6BB1A894-B693-7846-9EC3-BBB178E6D18A}" type="presOf" srcId="{220548A4-F65B-49FA-A8D3-859B7B48C10E}" destId="{5BDBA37B-D182-A141-AC2F-7C35D56AB712}" srcOrd="0" destOrd="0" presId="urn:microsoft.com/office/officeart/2016/7/layout/BasicLinearProcessNumbered"/>
    <dgm:cxn modelId="{BA65F0A8-968E-F049-8842-433F22F99AAE}" type="presOf" srcId="{AC60AAA9-9D54-42FD-92C4-52B32B9B3E9B}" destId="{707E090F-AEA2-C14B-B53D-F8D4093FA030}" srcOrd="0" destOrd="0" presId="urn:microsoft.com/office/officeart/2016/7/layout/BasicLinearProcessNumbered"/>
    <dgm:cxn modelId="{231610D1-6543-8141-AC75-8C13BC21BE38}" type="presOf" srcId="{469BD4DC-8038-40B6-A1F7-6A22DA4699B6}" destId="{D10B1FCA-6E6C-9D44-9FC0-4D5C64B7E945}" srcOrd="1" destOrd="0" presId="urn:microsoft.com/office/officeart/2016/7/layout/BasicLinearProcessNumbered"/>
    <dgm:cxn modelId="{CE5E19FB-F06B-324B-B1F1-CF0089DA730D}" type="presOf" srcId="{220548A4-F65B-49FA-A8D3-859B7B48C10E}" destId="{E9255BA1-5098-BA45-A026-74D939DDF53C}" srcOrd="1" destOrd="0" presId="urn:microsoft.com/office/officeart/2016/7/layout/BasicLinearProcessNumbered"/>
    <dgm:cxn modelId="{B962497B-A9B8-D544-A727-EF505767F04E}" type="presParOf" srcId="{38D29FA5-BEED-074D-8C19-79AAFBD65BDA}" destId="{EBE1499D-BD44-2A4E-954D-9958F5BBA546}" srcOrd="0" destOrd="0" presId="urn:microsoft.com/office/officeart/2016/7/layout/BasicLinearProcessNumbered"/>
    <dgm:cxn modelId="{C519DE76-7A22-864E-87AB-3B67E76EF6F7}" type="presParOf" srcId="{EBE1499D-BD44-2A4E-954D-9958F5BBA546}" destId="{707E090F-AEA2-C14B-B53D-F8D4093FA030}" srcOrd="0" destOrd="0" presId="urn:microsoft.com/office/officeart/2016/7/layout/BasicLinearProcessNumbered"/>
    <dgm:cxn modelId="{2CABAAA0-DDA7-A343-BB45-86C8457551DC}" type="presParOf" srcId="{EBE1499D-BD44-2A4E-954D-9958F5BBA546}" destId="{8B18960B-E4A1-D14C-85B2-1F78EB839A9E}" srcOrd="1" destOrd="0" presId="urn:microsoft.com/office/officeart/2016/7/layout/BasicLinearProcessNumbered"/>
    <dgm:cxn modelId="{CC8D2F84-7B4D-8A4A-A01B-EB096E4F5251}" type="presParOf" srcId="{EBE1499D-BD44-2A4E-954D-9958F5BBA546}" destId="{F9BCC722-55D9-8F4E-8EA1-827FAA4CD352}" srcOrd="2" destOrd="0" presId="urn:microsoft.com/office/officeart/2016/7/layout/BasicLinearProcessNumbered"/>
    <dgm:cxn modelId="{8A7B22C8-5BD4-454F-9EED-9ACD6FD2B43C}" type="presParOf" srcId="{EBE1499D-BD44-2A4E-954D-9958F5BBA546}" destId="{1D41627C-490A-CE47-96FD-467BE542A43C}" srcOrd="3" destOrd="0" presId="urn:microsoft.com/office/officeart/2016/7/layout/BasicLinearProcessNumbered"/>
    <dgm:cxn modelId="{E4DA694D-BB66-AF49-BF1D-0609B5FD9141}" type="presParOf" srcId="{38D29FA5-BEED-074D-8C19-79AAFBD65BDA}" destId="{E66662AD-113B-B443-959A-443EC18DDD0E}" srcOrd="1" destOrd="0" presId="urn:microsoft.com/office/officeart/2016/7/layout/BasicLinearProcessNumbered"/>
    <dgm:cxn modelId="{0E355298-B98B-0C48-9B1B-A7D27BEFF77B}" type="presParOf" srcId="{38D29FA5-BEED-074D-8C19-79AAFBD65BDA}" destId="{1D62F944-3BBC-7044-9EC5-71E12843F945}" srcOrd="2" destOrd="0" presId="urn:microsoft.com/office/officeart/2016/7/layout/BasicLinearProcessNumbered"/>
    <dgm:cxn modelId="{BCA15E97-0111-A847-B6E8-1BF2CD4F694F}" type="presParOf" srcId="{1D62F944-3BBC-7044-9EC5-71E12843F945}" destId="{AAAA9B87-7596-AF47-B652-021B2F560598}" srcOrd="0" destOrd="0" presId="urn:microsoft.com/office/officeart/2016/7/layout/BasicLinearProcessNumbered"/>
    <dgm:cxn modelId="{D645558A-0B9E-A040-9505-612BFC27F4B4}" type="presParOf" srcId="{1D62F944-3BBC-7044-9EC5-71E12843F945}" destId="{7752B55D-7534-4E4A-89A9-41A03780DE0E}" srcOrd="1" destOrd="0" presId="urn:microsoft.com/office/officeart/2016/7/layout/BasicLinearProcessNumbered"/>
    <dgm:cxn modelId="{08A93CD3-535C-6B44-858F-02D81C06E3A8}" type="presParOf" srcId="{1D62F944-3BBC-7044-9EC5-71E12843F945}" destId="{C7C957AD-9064-3F4F-BB4B-C9381CF85A7E}" srcOrd="2" destOrd="0" presId="urn:microsoft.com/office/officeart/2016/7/layout/BasicLinearProcessNumbered"/>
    <dgm:cxn modelId="{0F08FEA9-0B1C-2642-A6AE-E0EB76DCB5B1}" type="presParOf" srcId="{1D62F944-3BBC-7044-9EC5-71E12843F945}" destId="{D10B1FCA-6E6C-9D44-9FC0-4D5C64B7E945}" srcOrd="3" destOrd="0" presId="urn:microsoft.com/office/officeart/2016/7/layout/BasicLinearProcessNumbered"/>
    <dgm:cxn modelId="{3D3B4C65-66EC-4640-AED5-62E0F7D404DA}" type="presParOf" srcId="{38D29FA5-BEED-074D-8C19-79AAFBD65BDA}" destId="{C8839F31-88A6-7A4D-86EF-79453409342E}" srcOrd="3" destOrd="0" presId="urn:microsoft.com/office/officeart/2016/7/layout/BasicLinearProcessNumbered"/>
    <dgm:cxn modelId="{D051808E-91D7-404A-8998-F1762D56E99F}" type="presParOf" srcId="{38D29FA5-BEED-074D-8C19-79AAFBD65BDA}" destId="{AC565432-B5D9-0641-AA99-4242754EDCA0}" srcOrd="4" destOrd="0" presId="urn:microsoft.com/office/officeart/2016/7/layout/BasicLinearProcessNumbered"/>
    <dgm:cxn modelId="{DD66D0A7-93B7-A240-A6F1-6CEA35CE64CB}" type="presParOf" srcId="{AC565432-B5D9-0641-AA99-4242754EDCA0}" destId="{5BDBA37B-D182-A141-AC2F-7C35D56AB712}" srcOrd="0" destOrd="0" presId="urn:microsoft.com/office/officeart/2016/7/layout/BasicLinearProcessNumbered"/>
    <dgm:cxn modelId="{7E8C2DBA-8A70-554F-A4D6-23F11A429D62}" type="presParOf" srcId="{AC565432-B5D9-0641-AA99-4242754EDCA0}" destId="{BECDB770-17AD-3A46-BB93-08B901C142EC}" srcOrd="1" destOrd="0" presId="urn:microsoft.com/office/officeart/2016/7/layout/BasicLinearProcessNumbered"/>
    <dgm:cxn modelId="{412EF4C3-C150-C24D-87F6-719D30973DD7}" type="presParOf" srcId="{AC565432-B5D9-0641-AA99-4242754EDCA0}" destId="{0D029A1E-F5CC-B64B-BD6C-FF7C6D7D9C87}" srcOrd="2" destOrd="0" presId="urn:microsoft.com/office/officeart/2016/7/layout/BasicLinearProcessNumbered"/>
    <dgm:cxn modelId="{2E5C8392-638C-9C48-90D2-76C982F729AF}" type="presParOf" srcId="{AC565432-B5D9-0641-AA99-4242754EDCA0}" destId="{E9255BA1-5098-BA45-A026-74D939DDF53C}" srcOrd="3" destOrd="0" presId="urn:microsoft.com/office/officeart/2016/7/layout/BasicLinear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75D0A49D-F419-402D-A12C-A3E92623E89A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FE71D7A0-BF20-4CCF-B7C6-D30F0EE23283}">
      <dgm:prSet/>
      <dgm:spPr/>
      <dgm:t>
        <a:bodyPr/>
        <a:lstStyle/>
        <a:p>
          <a:pPr>
            <a:defRPr cap="all"/>
          </a:pPr>
          <a:r>
            <a:rPr lang="en-US"/>
            <a:t>Elastic Container Service</a:t>
          </a:r>
        </a:p>
      </dgm:t>
    </dgm:pt>
    <dgm:pt modelId="{3476208E-354B-4A60-B722-84440DE383CB}" type="parTrans" cxnId="{D8D4F8D9-E5E6-4E62-A0ED-AD1BEDF47A6C}">
      <dgm:prSet/>
      <dgm:spPr/>
      <dgm:t>
        <a:bodyPr/>
        <a:lstStyle/>
        <a:p>
          <a:endParaRPr lang="en-US"/>
        </a:p>
      </dgm:t>
    </dgm:pt>
    <dgm:pt modelId="{11512FF3-CB62-4A44-B52C-7E4BD3F9DCC7}" type="sibTrans" cxnId="{D8D4F8D9-E5E6-4E62-A0ED-AD1BEDF47A6C}">
      <dgm:prSet/>
      <dgm:spPr/>
      <dgm:t>
        <a:bodyPr/>
        <a:lstStyle/>
        <a:p>
          <a:endParaRPr lang="en-US"/>
        </a:p>
      </dgm:t>
    </dgm:pt>
    <dgm:pt modelId="{F98EB0B6-554E-4BD7-B7ED-49E9EE6B6865}">
      <dgm:prSet/>
      <dgm:spPr/>
      <dgm:t>
        <a:bodyPr/>
        <a:lstStyle/>
        <a:p>
          <a:pPr>
            <a:defRPr cap="all"/>
          </a:pPr>
          <a:r>
            <a:rPr lang="en-US"/>
            <a:t>Elastic Kubernetes Service</a:t>
          </a:r>
        </a:p>
      </dgm:t>
    </dgm:pt>
    <dgm:pt modelId="{F028A658-9FC2-4363-84B0-036122203340}" type="parTrans" cxnId="{9184B9F9-2001-4031-B5DC-B7C263C3F0DA}">
      <dgm:prSet/>
      <dgm:spPr/>
      <dgm:t>
        <a:bodyPr/>
        <a:lstStyle/>
        <a:p>
          <a:endParaRPr lang="en-US"/>
        </a:p>
      </dgm:t>
    </dgm:pt>
    <dgm:pt modelId="{D6BAE6A0-B7CB-4261-BE38-F70F78340E73}" type="sibTrans" cxnId="{9184B9F9-2001-4031-B5DC-B7C263C3F0DA}">
      <dgm:prSet/>
      <dgm:spPr/>
      <dgm:t>
        <a:bodyPr/>
        <a:lstStyle/>
        <a:p>
          <a:endParaRPr lang="en-US"/>
        </a:p>
      </dgm:t>
    </dgm:pt>
    <dgm:pt modelId="{2F62F7D8-92F8-4748-A20E-A77698E562C4}">
      <dgm:prSet/>
      <dgm:spPr/>
      <dgm:t>
        <a:bodyPr/>
        <a:lstStyle/>
        <a:p>
          <a:pPr>
            <a:defRPr cap="all"/>
          </a:pPr>
          <a:r>
            <a:rPr lang="en-US" dirty="0"/>
            <a:t>EC2 and Fargate</a:t>
          </a:r>
        </a:p>
      </dgm:t>
    </dgm:pt>
    <dgm:pt modelId="{67DA78A2-AE7D-4423-87BF-25255404C1CF}" type="parTrans" cxnId="{C112210A-777F-4708-90B4-6E76EF247AFB}">
      <dgm:prSet/>
      <dgm:spPr/>
      <dgm:t>
        <a:bodyPr/>
        <a:lstStyle/>
        <a:p>
          <a:endParaRPr lang="en-US"/>
        </a:p>
      </dgm:t>
    </dgm:pt>
    <dgm:pt modelId="{AC783CD6-DC11-4F8F-813D-18F37AF4979E}" type="sibTrans" cxnId="{C112210A-777F-4708-90B4-6E76EF247AFB}">
      <dgm:prSet/>
      <dgm:spPr/>
      <dgm:t>
        <a:bodyPr/>
        <a:lstStyle/>
        <a:p>
          <a:endParaRPr lang="en-US"/>
        </a:p>
      </dgm:t>
    </dgm:pt>
    <dgm:pt modelId="{E7D3700D-D0FA-4D73-BE99-114CF4FBBEFA}">
      <dgm:prSet/>
      <dgm:spPr/>
      <dgm:t>
        <a:bodyPr/>
        <a:lstStyle/>
        <a:p>
          <a:pPr>
            <a:defRPr cap="all"/>
          </a:pPr>
          <a:r>
            <a:rPr lang="en-US"/>
            <a:t>ECR (Elastic Container Registry)</a:t>
          </a:r>
        </a:p>
      </dgm:t>
    </dgm:pt>
    <dgm:pt modelId="{58F54691-E9A8-4E59-AB7C-3B0BAD0A6169}" type="parTrans" cxnId="{60764AE3-67C9-4758-9B46-FFDEC0DC435D}">
      <dgm:prSet/>
      <dgm:spPr/>
      <dgm:t>
        <a:bodyPr/>
        <a:lstStyle/>
        <a:p>
          <a:endParaRPr lang="en-US"/>
        </a:p>
      </dgm:t>
    </dgm:pt>
    <dgm:pt modelId="{A531AE1D-C4BC-48B0-ABD1-73E2EE21E778}" type="sibTrans" cxnId="{60764AE3-67C9-4758-9B46-FFDEC0DC435D}">
      <dgm:prSet/>
      <dgm:spPr/>
      <dgm:t>
        <a:bodyPr/>
        <a:lstStyle/>
        <a:p>
          <a:endParaRPr lang="en-US"/>
        </a:p>
      </dgm:t>
    </dgm:pt>
    <dgm:pt modelId="{5B03484C-EC3C-4DFE-ABD4-1DD6B12AE22C}" type="pres">
      <dgm:prSet presAssocID="{75D0A49D-F419-402D-A12C-A3E92623E89A}" presName="root" presStyleCnt="0">
        <dgm:presLayoutVars>
          <dgm:dir/>
          <dgm:resizeHandles val="exact"/>
        </dgm:presLayoutVars>
      </dgm:prSet>
      <dgm:spPr/>
    </dgm:pt>
    <dgm:pt modelId="{4658E51E-F897-40A1-8BFD-3D86B420A52E}" type="pres">
      <dgm:prSet presAssocID="{FE71D7A0-BF20-4CCF-B7C6-D30F0EE23283}" presName="compNode" presStyleCnt="0"/>
      <dgm:spPr/>
    </dgm:pt>
    <dgm:pt modelId="{415CEF13-06E6-4B30-A18B-532035BCEC5E}" type="pres">
      <dgm:prSet presAssocID="{FE71D7A0-BF20-4CCF-B7C6-D30F0EE23283}" presName="iconBgRect" presStyleLbl="bgShp" presStyleIdx="0" presStyleCnt="4"/>
      <dgm:spPr/>
    </dgm:pt>
    <dgm:pt modelId="{3DBD8AB2-6B8F-4562-ABFB-B9027CCC0B08}" type="pres">
      <dgm:prSet presAssocID="{FE71D7A0-BF20-4CCF-B7C6-D30F0EE23283}" presName="iconRect" presStyleLbl="node1" presStyleIdx="0" presStyleCnt="4"/>
      <dgm:spPr>
        <a:ln>
          <a:noFill/>
        </a:ln>
      </dgm:spPr>
    </dgm:pt>
    <dgm:pt modelId="{0F49D100-94B3-4E34-A7FD-6C134C8349A2}" type="pres">
      <dgm:prSet presAssocID="{FE71D7A0-BF20-4CCF-B7C6-D30F0EE23283}" presName="spaceRect" presStyleCnt="0"/>
      <dgm:spPr/>
    </dgm:pt>
    <dgm:pt modelId="{C3B652D6-9A87-4A39-9D7C-2371B337AF60}" type="pres">
      <dgm:prSet presAssocID="{FE71D7A0-BF20-4CCF-B7C6-D30F0EE23283}" presName="textRect" presStyleLbl="revTx" presStyleIdx="0" presStyleCnt="4">
        <dgm:presLayoutVars>
          <dgm:chMax val="1"/>
          <dgm:chPref val="1"/>
        </dgm:presLayoutVars>
      </dgm:prSet>
      <dgm:spPr/>
    </dgm:pt>
    <dgm:pt modelId="{F99E8634-2FEC-4128-AF7A-D1A081DE3A52}" type="pres">
      <dgm:prSet presAssocID="{11512FF3-CB62-4A44-B52C-7E4BD3F9DCC7}" presName="sibTrans" presStyleCnt="0"/>
      <dgm:spPr/>
    </dgm:pt>
    <dgm:pt modelId="{533745D9-4A81-4F30-98C6-5953493227F7}" type="pres">
      <dgm:prSet presAssocID="{F98EB0B6-554E-4BD7-B7ED-49E9EE6B6865}" presName="compNode" presStyleCnt="0"/>
      <dgm:spPr/>
    </dgm:pt>
    <dgm:pt modelId="{397EFC19-A33D-440E-9342-FE70216CC2DC}" type="pres">
      <dgm:prSet presAssocID="{F98EB0B6-554E-4BD7-B7ED-49E9EE6B6865}" presName="iconBgRect" presStyleLbl="bgShp" presStyleIdx="1" presStyleCnt="4"/>
      <dgm:spPr/>
    </dgm:pt>
    <dgm:pt modelId="{45C0480C-12D1-4C42-81EF-609F466895DF}" type="pres">
      <dgm:prSet presAssocID="{F98EB0B6-554E-4BD7-B7ED-49E9EE6B6865}" presName="iconRect" presStyleLbl="node1" presStyleIdx="1" presStyleCnt="4"/>
      <dgm:spPr>
        <a:ln>
          <a:noFill/>
        </a:ln>
      </dgm:spPr>
    </dgm:pt>
    <dgm:pt modelId="{96D71D58-31A4-4045-B13E-FF012F19D5A5}" type="pres">
      <dgm:prSet presAssocID="{F98EB0B6-554E-4BD7-B7ED-49E9EE6B6865}" presName="spaceRect" presStyleCnt="0"/>
      <dgm:spPr/>
    </dgm:pt>
    <dgm:pt modelId="{2686FBE3-07FF-4A40-B8CF-D3B790C44BEA}" type="pres">
      <dgm:prSet presAssocID="{F98EB0B6-554E-4BD7-B7ED-49E9EE6B6865}" presName="textRect" presStyleLbl="revTx" presStyleIdx="1" presStyleCnt="4">
        <dgm:presLayoutVars>
          <dgm:chMax val="1"/>
          <dgm:chPref val="1"/>
        </dgm:presLayoutVars>
      </dgm:prSet>
      <dgm:spPr/>
    </dgm:pt>
    <dgm:pt modelId="{D9C0456A-25F8-4760-832E-718A4C2D7F4F}" type="pres">
      <dgm:prSet presAssocID="{D6BAE6A0-B7CB-4261-BE38-F70F78340E73}" presName="sibTrans" presStyleCnt="0"/>
      <dgm:spPr/>
    </dgm:pt>
    <dgm:pt modelId="{DC20918B-4229-402D-90B6-D888507291E4}" type="pres">
      <dgm:prSet presAssocID="{2F62F7D8-92F8-4748-A20E-A77698E562C4}" presName="compNode" presStyleCnt="0"/>
      <dgm:spPr/>
    </dgm:pt>
    <dgm:pt modelId="{235869BD-9E36-464E-AED1-EC363092D4E2}" type="pres">
      <dgm:prSet presAssocID="{2F62F7D8-92F8-4748-A20E-A77698E562C4}" presName="iconBgRect" presStyleLbl="bgShp" presStyleIdx="2" presStyleCnt="4"/>
      <dgm:spPr/>
    </dgm:pt>
    <dgm:pt modelId="{9FAADD1D-A510-4B32-82D7-3F8C6BADDFFE}" type="pres">
      <dgm:prSet presAssocID="{2F62F7D8-92F8-4748-A20E-A77698E562C4}" presName="iconRect" presStyleLbl="node1" presStyleIdx="2" presStyleCnt="4"/>
      <dgm:spPr>
        <a:ln>
          <a:noFill/>
        </a:ln>
      </dgm:spPr>
    </dgm:pt>
    <dgm:pt modelId="{3EE4276A-9449-4BB7-B539-7B5C30689B70}" type="pres">
      <dgm:prSet presAssocID="{2F62F7D8-92F8-4748-A20E-A77698E562C4}" presName="spaceRect" presStyleCnt="0"/>
      <dgm:spPr/>
    </dgm:pt>
    <dgm:pt modelId="{5245FF0E-747A-431A-A876-23D2D8D7498A}" type="pres">
      <dgm:prSet presAssocID="{2F62F7D8-92F8-4748-A20E-A77698E562C4}" presName="textRect" presStyleLbl="revTx" presStyleIdx="2" presStyleCnt="4">
        <dgm:presLayoutVars>
          <dgm:chMax val="1"/>
          <dgm:chPref val="1"/>
        </dgm:presLayoutVars>
      </dgm:prSet>
      <dgm:spPr/>
    </dgm:pt>
    <dgm:pt modelId="{792AED1A-6C9B-46F7-995D-21A376D2FE25}" type="pres">
      <dgm:prSet presAssocID="{AC783CD6-DC11-4F8F-813D-18F37AF4979E}" presName="sibTrans" presStyleCnt="0"/>
      <dgm:spPr/>
    </dgm:pt>
    <dgm:pt modelId="{0E28F3FC-A2B9-4D7E-8321-26DAF70E9A7D}" type="pres">
      <dgm:prSet presAssocID="{E7D3700D-D0FA-4D73-BE99-114CF4FBBEFA}" presName="compNode" presStyleCnt="0"/>
      <dgm:spPr/>
    </dgm:pt>
    <dgm:pt modelId="{04845FDB-DCDE-4E4C-96E6-72EBE882B8F8}" type="pres">
      <dgm:prSet presAssocID="{E7D3700D-D0FA-4D73-BE99-114CF4FBBEFA}" presName="iconBgRect" presStyleLbl="bgShp" presStyleIdx="3" presStyleCnt="4"/>
      <dgm:spPr/>
    </dgm:pt>
    <dgm:pt modelId="{25A2B8BB-6C3B-4AE6-BD3B-8ACBD5BF5334}" type="pres">
      <dgm:prSet presAssocID="{E7D3700D-D0FA-4D73-BE99-114CF4FBBEFA}" presName="iconRect" presStyleLbl="node1" presStyleIdx="3" presStyleCnt="4"/>
      <dgm:spPr>
        <a:ln>
          <a:noFill/>
        </a:ln>
      </dgm:spPr>
    </dgm:pt>
    <dgm:pt modelId="{4E245FA9-1B3D-405C-AF74-0455DB368592}" type="pres">
      <dgm:prSet presAssocID="{E7D3700D-D0FA-4D73-BE99-114CF4FBBEFA}" presName="spaceRect" presStyleCnt="0"/>
      <dgm:spPr/>
    </dgm:pt>
    <dgm:pt modelId="{1716B243-7C69-462A-9A47-259C7E1670E6}" type="pres">
      <dgm:prSet presAssocID="{E7D3700D-D0FA-4D73-BE99-114CF4FBBEFA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3400EF04-1F2D-482D-9088-DBC553EE9A80}" type="presOf" srcId="{E7D3700D-D0FA-4D73-BE99-114CF4FBBEFA}" destId="{1716B243-7C69-462A-9A47-259C7E1670E6}" srcOrd="0" destOrd="0" presId="urn:microsoft.com/office/officeart/2018/5/layout/IconCircleLabelList"/>
    <dgm:cxn modelId="{C112210A-777F-4708-90B4-6E76EF247AFB}" srcId="{75D0A49D-F419-402D-A12C-A3E92623E89A}" destId="{2F62F7D8-92F8-4748-A20E-A77698E562C4}" srcOrd="2" destOrd="0" parTransId="{67DA78A2-AE7D-4423-87BF-25255404C1CF}" sibTransId="{AC783CD6-DC11-4F8F-813D-18F37AF4979E}"/>
    <dgm:cxn modelId="{6438424E-44F4-44B6-925E-5D07117E9608}" type="presOf" srcId="{F98EB0B6-554E-4BD7-B7ED-49E9EE6B6865}" destId="{2686FBE3-07FF-4A40-B8CF-D3B790C44BEA}" srcOrd="0" destOrd="0" presId="urn:microsoft.com/office/officeart/2018/5/layout/IconCircleLabelList"/>
    <dgm:cxn modelId="{AA117A72-9921-4ABE-961A-0D84DA021811}" type="presOf" srcId="{75D0A49D-F419-402D-A12C-A3E92623E89A}" destId="{5B03484C-EC3C-4DFE-ABD4-1DD6B12AE22C}" srcOrd="0" destOrd="0" presId="urn:microsoft.com/office/officeart/2018/5/layout/IconCircleLabelList"/>
    <dgm:cxn modelId="{3F4EED7F-D54D-4698-9D47-B723778553FE}" type="presOf" srcId="{FE71D7A0-BF20-4CCF-B7C6-D30F0EE23283}" destId="{C3B652D6-9A87-4A39-9D7C-2371B337AF60}" srcOrd="0" destOrd="0" presId="urn:microsoft.com/office/officeart/2018/5/layout/IconCircleLabelList"/>
    <dgm:cxn modelId="{32265A89-6C40-42E7-8129-6C6259165E51}" type="presOf" srcId="{2F62F7D8-92F8-4748-A20E-A77698E562C4}" destId="{5245FF0E-747A-431A-A876-23D2D8D7498A}" srcOrd="0" destOrd="0" presId="urn:microsoft.com/office/officeart/2018/5/layout/IconCircleLabelList"/>
    <dgm:cxn modelId="{D8D4F8D9-E5E6-4E62-A0ED-AD1BEDF47A6C}" srcId="{75D0A49D-F419-402D-A12C-A3E92623E89A}" destId="{FE71D7A0-BF20-4CCF-B7C6-D30F0EE23283}" srcOrd="0" destOrd="0" parTransId="{3476208E-354B-4A60-B722-84440DE383CB}" sibTransId="{11512FF3-CB62-4A44-B52C-7E4BD3F9DCC7}"/>
    <dgm:cxn modelId="{60764AE3-67C9-4758-9B46-FFDEC0DC435D}" srcId="{75D0A49D-F419-402D-A12C-A3E92623E89A}" destId="{E7D3700D-D0FA-4D73-BE99-114CF4FBBEFA}" srcOrd="3" destOrd="0" parTransId="{58F54691-E9A8-4E59-AB7C-3B0BAD0A6169}" sibTransId="{A531AE1D-C4BC-48B0-ABD1-73E2EE21E778}"/>
    <dgm:cxn modelId="{9184B9F9-2001-4031-B5DC-B7C263C3F0DA}" srcId="{75D0A49D-F419-402D-A12C-A3E92623E89A}" destId="{F98EB0B6-554E-4BD7-B7ED-49E9EE6B6865}" srcOrd="1" destOrd="0" parTransId="{F028A658-9FC2-4363-84B0-036122203340}" sibTransId="{D6BAE6A0-B7CB-4261-BE38-F70F78340E73}"/>
    <dgm:cxn modelId="{561CDA41-210E-4AC7-98E7-C00C2FC3BD15}" type="presParOf" srcId="{5B03484C-EC3C-4DFE-ABD4-1DD6B12AE22C}" destId="{4658E51E-F897-40A1-8BFD-3D86B420A52E}" srcOrd="0" destOrd="0" presId="urn:microsoft.com/office/officeart/2018/5/layout/IconCircleLabelList"/>
    <dgm:cxn modelId="{7C3CCE68-5311-4A63-A644-3BA44A991B31}" type="presParOf" srcId="{4658E51E-F897-40A1-8BFD-3D86B420A52E}" destId="{415CEF13-06E6-4B30-A18B-532035BCEC5E}" srcOrd="0" destOrd="0" presId="urn:microsoft.com/office/officeart/2018/5/layout/IconCircleLabelList"/>
    <dgm:cxn modelId="{50A043C4-B34C-4842-8773-D14345201A8F}" type="presParOf" srcId="{4658E51E-F897-40A1-8BFD-3D86B420A52E}" destId="{3DBD8AB2-6B8F-4562-ABFB-B9027CCC0B08}" srcOrd="1" destOrd="0" presId="urn:microsoft.com/office/officeart/2018/5/layout/IconCircleLabelList"/>
    <dgm:cxn modelId="{6B13EB67-E2DF-4E1D-B4CF-D7AED387818E}" type="presParOf" srcId="{4658E51E-F897-40A1-8BFD-3D86B420A52E}" destId="{0F49D100-94B3-4E34-A7FD-6C134C8349A2}" srcOrd="2" destOrd="0" presId="urn:microsoft.com/office/officeart/2018/5/layout/IconCircleLabelList"/>
    <dgm:cxn modelId="{867E619A-4E50-4432-8284-6992D83FB2E6}" type="presParOf" srcId="{4658E51E-F897-40A1-8BFD-3D86B420A52E}" destId="{C3B652D6-9A87-4A39-9D7C-2371B337AF60}" srcOrd="3" destOrd="0" presId="urn:microsoft.com/office/officeart/2018/5/layout/IconCircleLabelList"/>
    <dgm:cxn modelId="{449B6BDE-EF34-4D90-A739-8663EB368C09}" type="presParOf" srcId="{5B03484C-EC3C-4DFE-ABD4-1DD6B12AE22C}" destId="{F99E8634-2FEC-4128-AF7A-D1A081DE3A52}" srcOrd="1" destOrd="0" presId="urn:microsoft.com/office/officeart/2018/5/layout/IconCircleLabelList"/>
    <dgm:cxn modelId="{DE1C7ABA-F322-43BB-8351-BD3147C9FBE3}" type="presParOf" srcId="{5B03484C-EC3C-4DFE-ABD4-1DD6B12AE22C}" destId="{533745D9-4A81-4F30-98C6-5953493227F7}" srcOrd="2" destOrd="0" presId="urn:microsoft.com/office/officeart/2018/5/layout/IconCircleLabelList"/>
    <dgm:cxn modelId="{6B94D47E-BE2A-4B56-85C1-25E6DCC01838}" type="presParOf" srcId="{533745D9-4A81-4F30-98C6-5953493227F7}" destId="{397EFC19-A33D-440E-9342-FE70216CC2DC}" srcOrd="0" destOrd="0" presId="urn:microsoft.com/office/officeart/2018/5/layout/IconCircleLabelList"/>
    <dgm:cxn modelId="{93DA1660-F5C8-4B4F-9CB0-59B7B0113322}" type="presParOf" srcId="{533745D9-4A81-4F30-98C6-5953493227F7}" destId="{45C0480C-12D1-4C42-81EF-609F466895DF}" srcOrd="1" destOrd="0" presId="urn:microsoft.com/office/officeart/2018/5/layout/IconCircleLabelList"/>
    <dgm:cxn modelId="{477567BC-441B-416D-8A1D-591D51B3CF61}" type="presParOf" srcId="{533745D9-4A81-4F30-98C6-5953493227F7}" destId="{96D71D58-31A4-4045-B13E-FF012F19D5A5}" srcOrd="2" destOrd="0" presId="urn:microsoft.com/office/officeart/2018/5/layout/IconCircleLabelList"/>
    <dgm:cxn modelId="{529F35A3-9C4A-4CF8-BB64-222BB53F2C12}" type="presParOf" srcId="{533745D9-4A81-4F30-98C6-5953493227F7}" destId="{2686FBE3-07FF-4A40-B8CF-D3B790C44BEA}" srcOrd="3" destOrd="0" presId="urn:microsoft.com/office/officeart/2018/5/layout/IconCircleLabelList"/>
    <dgm:cxn modelId="{BE2C30D9-A8C0-4056-904F-9A3664304B9C}" type="presParOf" srcId="{5B03484C-EC3C-4DFE-ABD4-1DD6B12AE22C}" destId="{D9C0456A-25F8-4760-832E-718A4C2D7F4F}" srcOrd="3" destOrd="0" presId="urn:microsoft.com/office/officeart/2018/5/layout/IconCircleLabelList"/>
    <dgm:cxn modelId="{2E0F2962-9EE9-408E-AD95-515A4447E558}" type="presParOf" srcId="{5B03484C-EC3C-4DFE-ABD4-1DD6B12AE22C}" destId="{DC20918B-4229-402D-90B6-D888507291E4}" srcOrd="4" destOrd="0" presId="urn:microsoft.com/office/officeart/2018/5/layout/IconCircleLabelList"/>
    <dgm:cxn modelId="{0A159C46-F9D3-4A80-A8AD-8BD0942D1F13}" type="presParOf" srcId="{DC20918B-4229-402D-90B6-D888507291E4}" destId="{235869BD-9E36-464E-AED1-EC363092D4E2}" srcOrd="0" destOrd="0" presId="urn:microsoft.com/office/officeart/2018/5/layout/IconCircleLabelList"/>
    <dgm:cxn modelId="{ADB88460-6FC3-4ADB-8684-F5EB6567AD96}" type="presParOf" srcId="{DC20918B-4229-402D-90B6-D888507291E4}" destId="{9FAADD1D-A510-4B32-82D7-3F8C6BADDFFE}" srcOrd="1" destOrd="0" presId="urn:microsoft.com/office/officeart/2018/5/layout/IconCircleLabelList"/>
    <dgm:cxn modelId="{1D2559AB-982D-4723-916D-1E3E4A229EFA}" type="presParOf" srcId="{DC20918B-4229-402D-90B6-D888507291E4}" destId="{3EE4276A-9449-4BB7-B539-7B5C30689B70}" srcOrd="2" destOrd="0" presId="urn:microsoft.com/office/officeart/2018/5/layout/IconCircleLabelList"/>
    <dgm:cxn modelId="{D5404626-79D7-4755-B129-49B8134EC23C}" type="presParOf" srcId="{DC20918B-4229-402D-90B6-D888507291E4}" destId="{5245FF0E-747A-431A-A876-23D2D8D7498A}" srcOrd="3" destOrd="0" presId="urn:microsoft.com/office/officeart/2018/5/layout/IconCircleLabelList"/>
    <dgm:cxn modelId="{2B40D022-E50E-4763-9B5E-06B5EA7376E6}" type="presParOf" srcId="{5B03484C-EC3C-4DFE-ABD4-1DD6B12AE22C}" destId="{792AED1A-6C9B-46F7-995D-21A376D2FE25}" srcOrd="5" destOrd="0" presId="urn:microsoft.com/office/officeart/2018/5/layout/IconCircleLabelList"/>
    <dgm:cxn modelId="{6A656946-8B77-41C7-960A-B2F7E60CCDB1}" type="presParOf" srcId="{5B03484C-EC3C-4DFE-ABD4-1DD6B12AE22C}" destId="{0E28F3FC-A2B9-4D7E-8321-26DAF70E9A7D}" srcOrd="6" destOrd="0" presId="urn:microsoft.com/office/officeart/2018/5/layout/IconCircleLabelList"/>
    <dgm:cxn modelId="{00367A67-83CB-4BA5-B04B-63A84D23C76F}" type="presParOf" srcId="{0E28F3FC-A2B9-4D7E-8321-26DAF70E9A7D}" destId="{04845FDB-DCDE-4E4C-96E6-72EBE882B8F8}" srcOrd="0" destOrd="0" presId="urn:microsoft.com/office/officeart/2018/5/layout/IconCircleLabelList"/>
    <dgm:cxn modelId="{86E46B3F-59DE-4453-8F1C-2CA884E567B4}" type="presParOf" srcId="{0E28F3FC-A2B9-4D7E-8321-26DAF70E9A7D}" destId="{25A2B8BB-6C3B-4AE6-BD3B-8ACBD5BF5334}" srcOrd="1" destOrd="0" presId="urn:microsoft.com/office/officeart/2018/5/layout/IconCircleLabelList"/>
    <dgm:cxn modelId="{A7267051-7D51-4D9B-A1CE-076A7C2B77D1}" type="presParOf" srcId="{0E28F3FC-A2B9-4D7E-8321-26DAF70E9A7D}" destId="{4E245FA9-1B3D-405C-AF74-0455DB368592}" srcOrd="2" destOrd="0" presId="urn:microsoft.com/office/officeart/2018/5/layout/IconCircleLabelList"/>
    <dgm:cxn modelId="{CA7903C7-E9A4-48A6-9974-E194FF0566A3}" type="presParOf" srcId="{0E28F3FC-A2B9-4D7E-8321-26DAF70E9A7D}" destId="{1716B243-7C69-462A-9A47-259C7E1670E6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75D0A49D-F419-402D-A12C-A3E92623E89A}" type="doc">
      <dgm:prSet loTypeId="urn:microsoft.com/office/officeart/2005/8/layout/vList2" loCatId="list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FE71D7A0-BF20-4CCF-B7C6-D30F0EE23283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Elastic Container Service</a:t>
          </a:r>
        </a:p>
      </dgm:t>
    </dgm:pt>
    <dgm:pt modelId="{3476208E-354B-4A60-B722-84440DE383CB}" type="parTrans" cxnId="{D8D4F8D9-E5E6-4E62-A0ED-AD1BEDF47A6C}">
      <dgm:prSet/>
      <dgm:spPr/>
      <dgm:t>
        <a:bodyPr/>
        <a:lstStyle/>
        <a:p>
          <a:endParaRPr lang="en-US"/>
        </a:p>
      </dgm:t>
    </dgm:pt>
    <dgm:pt modelId="{11512FF3-CB62-4A44-B52C-7E4BD3F9DCC7}" type="sibTrans" cxnId="{D8D4F8D9-E5E6-4E62-A0ED-AD1BEDF47A6C}">
      <dgm:prSet/>
      <dgm:spPr/>
      <dgm:t>
        <a:bodyPr/>
        <a:lstStyle/>
        <a:p>
          <a:endParaRPr lang="en-US"/>
        </a:p>
      </dgm:t>
    </dgm:pt>
    <dgm:pt modelId="{F98EB0B6-554E-4BD7-B7ED-49E9EE6B6865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Elastic Kubernetes Service</a:t>
          </a:r>
        </a:p>
      </dgm:t>
    </dgm:pt>
    <dgm:pt modelId="{F028A658-9FC2-4363-84B0-036122203340}" type="parTrans" cxnId="{9184B9F9-2001-4031-B5DC-B7C263C3F0DA}">
      <dgm:prSet/>
      <dgm:spPr/>
      <dgm:t>
        <a:bodyPr/>
        <a:lstStyle/>
        <a:p>
          <a:endParaRPr lang="en-US"/>
        </a:p>
      </dgm:t>
    </dgm:pt>
    <dgm:pt modelId="{D6BAE6A0-B7CB-4261-BE38-F70F78340E73}" type="sibTrans" cxnId="{9184B9F9-2001-4031-B5DC-B7C263C3F0DA}">
      <dgm:prSet/>
      <dgm:spPr/>
      <dgm:t>
        <a:bodyPr/>
        <a:lstStyle/>
        <a:p>
          <a:endParaRPr lang="en-US"/>
        </a:p>
      </dgm:t>
    </dgm:pt>
    <dgm:pt modelId="{2F62F7D8-92F8-4748-A20E-A77698E562C4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EC2 and Fargate</a:t>
          </a:r>
        </a:p>
      </dgm:t>
    </dgm:pt>
    <dgm:pt modelId="{67DA78A2-AE7D-4423-87BF-25255404C1CF}" type="parTrans" cxnId="{C112210A-777F-4708-90B4-6E76EF247AFB}">
      <dgm:prSet/>
      <dgm:spPr/>
      <dgm:t>
        <a:bodyPr/>
        <a:lstStyle/>
        <a:p>
          <a:endParaRPr lang="en-US"/>
        </a:p>
      </dgm:t>
    </dgm:pt>
    <dgm:pt modelId="{AC783CD6-DC11-4F8F-813D-18F37AF4979E}" type="sibTrans" cxnId="{C112210A-777F-4708-90B4-6E76EF247AFB}">
      <dgm:prSet/>
      <dgm:spPr/>
      <dgm:t>
        <a:bodyPr/>
        <a:lstStyle/>
        <a:p>
          <a:endParaRPr lang="en-US"/>
        </a:p>
      </dgm:t>
    </dgm:pt>
    <dgm:pt modelId="{E7D3700D-D0FA-4D73-BE99-114CF4FBBEFA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ECR (Elastic Container Registry)</a:t>
          </a:r>
        </a:p>
      </dgm:t>
    </dgm:pt>
    <dgm:pt modelId="{58F54691-E9A8-4E59-AB7C-3B0BAD0A6169}" type="parTrans" cxnId="{60764AE3-67C9-4758-9B46-FFDEC0DC435D}">
      <dgm:prSet/>
      <dgm:spPr/>
      <dgm:t>
        <a:bodyPr/>
        <a:lstStyle/>
        <a:p>
          <a:endParaRPr lang="en-US"/>
        </a:p>
      </dgm:t>
    </dgm:pt>
    <dgm:pt modelId="{A531AE1D-C4BC-48B0-ABD1-73E2EE21E778}" type="sibTrans" cxnId="{60764AE3-67C9-4758-9B46-FFDEC0DC435D}">
      <dgm:prSet/>
      <dgm:spPr/>
      <dgm:t>
        <a:bodyPr/>
        <a:lstStyle/>
        <a:p>
          <a:endParaRPr lang="en-US"/>
        </a:p>
      </dgm:t>
    </dgm:pt>
    <dgm:pt modelId="{550355A4-382D-0347-AC32-B966570CBF75}" type="pres">
      <dgm:prSet presAssocID="{75D0A49D-F419-402D-A12C-A3E92623E89A}" presName="linear" presStyleCnt="0">
        <dgm:presLayoutVars>
          <dgm:animLvl val="lvl"/>
          <dgm:resizeHandles val="exact"/>
        </dgm:presLayoutVars>
      </dgm:prSet>
      <dgm:spPr/>
    </dgm:pt>
    <dgm:pt modelId="{E944010E-E633-1049-A5DD-331C04831003}" type="pres">
      <dgm:prSet presAssocID="{FE71D7A0-BF20-4CCF-B7C6-D30F0EE23283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C88548C2-8CAC-6E46-BC97-8AB3F5E81827}" type="pres">
      <dgm:prSet presAssocID="{11512FF3-CB62-4A44-B52C-7E4BD3F9DCC7}" presName="spacer" presStyleCnt="0"/>
      <dgm:spPr/>
    </dgm:pt>
    <dgm:pt modelId="{B6B36DCE-9A54-994B-9BF5-E9EF1F586777}" type="pres">
      <dgm:prSet presAssocID="{F98EB0B6-554E-4BD7-B7ED-49E9EE6B6865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5F4B33B1-8D0D-8446-8DBB-67DE8E6BD292}" type="pres">
      <dgm:prSet presAssocID="{D6BAE6A0-B7CB-4261-BE38-F70F78340E73}" presName="spacer" presStyleCnt="0"/>
      <dgm:spPr/>
    </dgm:pt>
    <dgm:pt modelId="{F1221F21-21E3-1D42-BA52-A4FDFF4509B3}" type="pres">
      <dgm:prSet presAssocID="{2F62F7D8-92F8-4748-A20E-A77698E562C4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4749E554-AEBE-A745-9560-680458C78178}" type="pres">
      <dgm:prSet presAssocID="{AC783CD6-DC11-4F8F-813D-18F37AF4979E}" presName="spacer" presStyleCnt="0"/>
      <dgm:spPr/>
    </dgm:pt>
    <dgm:pt modelId="{A43E24B4-E83F-744E-9AB2-D4D622A66EF5}" type="pres">
      <dgm:prSet presAssocID="{E7D3700D-D0FA-4D73-BE99-114CF4FBBEFA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C112210A-777F-4708-90B4-6E76EF247AFB}" srcId="{75D0A49D-F419-402D-A12C-A3E92623E89A}" destId="{2F62F7D8-92F8-4748-A20E-A77698E562C4}" srcOrd="2" destOrd="0" parTransId="{67DA78A2-AE7D-4423-87BF-25255404C1CF}" sibTransId="{AC783CD6-DC11-4F8F-813D-18F37AF4979E}"/>
    <dgm:cxn modelId="{206F7B4F-8AC2-1A4B-A839-2FFE7AC55949}" type="presOf" srcId="{E7D3700D-D0FA-4D73-BE99-114CF4FBBEFA}" destId="{A43E24B4-E83F-744E-9AB2-D4D622A66EF5}" srcOrd="0" destOrd="0" presId="urn:microsoft.com/office/officeart/2005/8/layout/vList2"/>
    <dgm:cxn modelId="{D37A097C-D60F-AC41-88EF-46F1EB965B83}" type="presOf" srcId="{FE71D7A0-BF20-4CCF-B7C6-D30F0EE23283}" destId="{E944010E-E633-1049-A5DD-331C04831003}" srcOrd="0" destOrd="0" presId="urn:microsoft.com/office/officeart/2005/8/layout/vList2"/>
    <dgm:cxn modelId="{E25DA6B9-FD6B-1442-83C1-5C831C615857}" type="presOf" srcId="{F98EB0B6-554E-4BD7-B7ED-49E9EE6B6865}" destId="{B6B36DCE-9A54-994B-9BF5-E9EF1F586777}" srcOrd="0" destOrd="0" presId="urn:microsoft.com/office/officeart/2005/8/layout/vList2"/>
    <dgm:cxn modelId="{E69CC3D5-AF97-1D46-801A-C7F54D58D278}" type="presOf" srcId="{75D0A49D-F419-402D-A12C-A3E92623E89A}" destId="{550355A4-382D-0347-AC32-B966570CBF75}" srcOrd="0" destOrd="0" presId="urn:microsoft.com/office/officeart/2005/8/layout/vList2"/>
    <dgm:cxn modelId="{D8D4F8D9-E5E6-4E62-A0ED-AD1BEDF47A6C}" srcId="{75D0A49D-F419-402D-A12C-A3E92623E89A}" destId="{FE71D7A0-BF20-4CCF-B7C6-D30F0EE23283}" srcOrd="0" destOrd="0" parTransId="{3476208E-354B-4A60-B722-84440DE383CB}" sibTransId="{11512FF3-CB62-4A44-B52C-7E4BD3F9DCC7}"/>
    <dgm:cxn modelId="{60764AE3-67C9-4758-9B46-FFDEC0DC435D}" srcId="{75D0A49D-F419-402D-A12C-A3E92623E89A}" destId="{E7D3700D-D0FA-4D73-BE99-114CF4FBBEFA}" srcOrd="3" destOrd="0" parTransId="{58F54691-E9A8-4E59-AB7C-3B0BAD0A6169}" sibTransId="{A531AE1D-C4BC-48B0-ABD1-73E2EE21E778}"/>
    <dgm:cxn modelId="{8A500CF0-4003-474A-9046-E5593B3A1871}" type="presOf" srcId="{2F62F7D8-92F8-4748-A20E-A77698E562C4}" destId="{F1221F21-21E3-1D42-BA52-A4FDFF4509B3}" srcOrd="0" destOrd="0" presId="urn:microsoft.com/office/officeart/2005/8/layout/vList2"/>
    <dgm:cxn modelId="{9184B9F9-2001-4031-B5DC-B7C263C3F0DA}" srcId="{75D0A49D-F419-402D-A12C-A3E92623E89A}" destId="{F98EB0B6-554E-4BD7-B7ED-49E9EE6B6865}" srcOrd="1" destOrd="0" parTransId="{F028A658-9FC2-4363-84B0-036122203340}" sibTransId="{D6BAE6A0-B7CB-4261-BE38-F70F78340E73}"/>
    <dgm:cxn modelId="{EEF857E3-C3E6-7D4C-A581-8DB846F502C7}" type="presParOf" srcId="{550355A4-382D-0347-AC32-B966570CBF75}" destId="{E944010E-E633-1049-A5DD-331C04831003}" srcOrd="0" destOrd="0" presId="urn:microsoft.com/office/officeart/2005/8/layout/vList2"/>
    <dgm:cxn modelId="{768ED510-0C8C-6D46-8C2D-60462051C5D7}" type="presParOf" srcId="{550355A4-382D-0347-AC32-B966570CBF75}" destId="{C88548C2-8CAC-6E46-BC97-8AB3F5E81827}" srcOrd="1" destOrd="0" presId="urn:microsoft.com/office/officeart/2005/8/layout/vList2"/>
    <dgm:cxn modelId="{8F1B615C-F716-4346-BDFC-445F8781082F}" type="presParOf" srcId="{550355A4-382D-0347-AC32-B966570CBF75}" destId="{B6B36DCE-9A54-994B-9BF5-E9EF1F586777}" srcOrd="2" destOrd="0" presId="urn:microsoft.com/office/officeart/2005/8/layout/vList2"/>
    <dgm:cxn modelId="{36B6DB34-EFE9-4743-B030-0D746CFFBB6F}" type="presParOf" srcId="{550355A4-382D-0347-AC32-B966570CBF75}" destId="{5F4B33B1-8D0D-8446-8DBB-67DE8E6BD292}" srcOrd="3" destOrd="0" presId="urn:microsoft.com/office/officeart/2005/8/layout/vList2"/>
    <dgm:cxn modelId="{D4DBE2AA-DB73-F642-8315-9863E8F73133}" type="presParOf" srcId="{550355A4-382D-0347-AC32-B966570CBF75}" destId="{F1221F21-21E3-1D42-BA52-A4FDFF4509B3}" srcOrd="4" destOrd="0" presId="urn:microsoft.com/office/officeart/2005/8/layout/vList2"/>
    <dgm:cxn modelId="{A24BFBC3-8DA4-4741-8497-610062617CE4}" type="presParOf" srcId="{550355A4-382D-0347-AC32-B966570CBF75}" destId="{4749E554-AEBE-A745-9560-680458C78178}" srcOrd="5" destOrd="0" presId="urn:microsoft.com/office/officeart/2005/8/layout/vList2"/>
    <dgm:cxn modelId="{5BE038CC-77C0-8744-9E53-49463A31355B}" type="presParOf" srcId="{550355A4-382D-0347-AC32-B966570CBF75}" destId="{A43E24B4-E83F-744E-9AB2-D4D622A66EF5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DD06B2FF-E45F-4D1D-B9C8-47D3F9A51D38}" type="doc">
      <dgm:prSet loTypeId="urn:microsoft.com/office/officeart/2005/8/layout/default" loCatId="list" qsTypeId="urn:microsoft.com/office/officeart/2005/8/quickstyle/simple4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245EEA74-442A-4E71-B022-A9191D1DF488}">
      <dgm:prSet/>
      <dgm:spPr/>
      <dgm:t>
        <a:bodyPr/>
        <a:lstStyle/>
        <a:p>
          <a:r>
            <a:rPr lang="en-US"/>
            <a:t>Fargate will analyze what resources your container needs to run (CPU, RAM, Storage)</a:t>
          </a:r>
        </a:p>
      </dgm:t>
    </dgm:pt>
    <dgm:pt modelId="{A004A3A5-A4C7-47FF-A40F-E5C80FBBA08B}" type="parTrans" cxnId="{797A2A65-32E4-4A25-9028-C7C51E9A9BEB}">
      <dgm:prSet/>
      <dgm:spPr/>
      <dgm:t>
        <a:bodyPr/>
        <a:lstStyle/>
        <a:p>
          <a:endParaRPr lang="en-US"/>
        </a:p>
      </dgm:t>
    </dgm:pt>
    <dgm:pt modelId="{DB14E1C1-AD62-42E2-ADDA-B153C94896C7}" type="sibTrans" cxnId="{797A2A65-32E4-4A25-9028-C7C51E9A9BEB}">
      <dgm:prSet/>
      <dgm:spPr/>
      <dgm:t>
        <a:bodyPr/>
        <a:lstStyle/>
        <a:p>
          <a:endParaRPr lang="en-US"/>
        </a:p>
      </dgm:t>
    </dgm:pt>
    <dgm:pt modelId="{87EEECF7-5EB6-475D-B7E0-3635F1433881}">
      <dgm:prSet/>
      <dgm:spPr/>
      <dgm:t>
        <a:bodyPr/>
        <a:lstStyle/>
        <a:p>
          <a:r>
            <a:rPr lang="en-US"/>
            <a:t>Fargate will automatically provision a server resource for that container and deploy and run the container</a:t>
          </a:r>
        </a:p>
      </dgm:t>
    </dgm:pt>
    <dgm:pt modelId="{67BED94B-EA75-4624-8F85-A0341015AC68}" type="parTrans" cxnId="{D4DAE423-7B8F-41C2-A480-BF4CE4509833}">
      <dgm:prSet/>
      <dgm:spPr/>
      <dgm:t>
        <a:bodyPr/>
        <a:lstStyle/>
        <a:p>
          <a:endParaRPr lang="en-US"/>
        </a:p>
      </dgm:t>
    </dgm:pt>
    <dgm:pt modelId="{3B874379-E101-42FB-8B5F-F4FECBD26143}" type="sibTrans" cxnId="{D4DAE423-7B8F-41C2-A480-BF4CE4509833}">
      <dgm:prSet/>
      <dgm:spPr/>
      <dgm:t>
        <a:bodyPr/>
        <a:lstStyle/>
        <a:p>
          <a:endParaRPr lang="en-US"/>
        </a:p>
      </dgm:t>
    </dgm:pt>
    <dgm:pt modelId="{7926F5D9-EDE8-4D5B-B7D1-4EF3C19FE202}">
      <dgm:prSet/>
      <dgm:spPr/>
      <dgm:t>
        <a:bodyPr/>
        <a:lstStyle/>
        <a:p>
          <a:r>
            <a:rPr lang="en-US"/>
            <a:t>You don’t worry about your EC2 instances and resources </a:t>
          </a:r>
        </a:p>
      </dgm:t>
    </dgm:pt>
    <dgm:pt modelId="{9D0FBD31-3A54-4961-A913-9F687D5AF075}" type="parTrans" cxnId="{C0B3FAF2-14DC-4709-ABA9-05D629319EC5}">
      <dgm:prSet/>
      <dgm:spPr/>
      <dgm:t>
        <a:bodyPr/>
        <a:lstStyle/>
        <a:p>
          <a:endParaRPr lang="en-US"/>
        </a:p>
      </dgm:t>
    </dgm:pt>
    <dgm:pt modelId="{5ABE44B9-8E36-47BA-A4A5-EEC5CC550198}" type="sibTrans" cxnId="{C0B3FAF2-14DC-4709-ABA9-05D629319EC5}">
      <dgm:prSet/>
      <dgm:spPr/>
      <dgm:t>
        <a:bodyPr/>
        <a:lstStyle/>
        <a:p>
          <a:endParaRPr lang="en-US"/>
        </a:p>
      </dgm:t>
    </dgm:pt>
    <dgm:pt modelId="{4CF88A93-3A75-4459-8B92-F9E4CBA9D725}">
      <dgm:prSet/>
      <dgm:spPr/>
      <dgm:t>
        <a:bodyPr/>
        <a:lstStyle/>
        <a:p>
          <a:r>
            <a:rPr lang="en-US"/>
            <a:t>Always have only the amount of infrastructure resources needed to run your container</a:t>
          </a:r>
        </a:p>
      </dgm:t>
    </dgm:pt>
    <dgm:pt modelId="{6BCC9A34-CC6A-4CC8-BAF0-3E688851F41C}" type="parTrans" cxnId="{C243AB90-0439-4126-9B76-E107A1B2B749}">
      <dgm:prSet/>
      <dgm:spPr/>
      <dgm:t>
        <a:bodyPr/>
        <a:lstStyle/>
        <a:p>
          <a:endParaRPr lang="en-US"/>
        </a:p>
      </dgm:t>
    </dgm:pt>
    <dgm:pt modelId="{C96B4126-A2C6-4007-9D2A-1F12D695C316}" type="sibTrans" cxnId="{C243AB90-0439-4126-9B76-E107A1B2B749}">
      <dgm:prSet/>
      <dgm:spPr/>
      <dgm:t>
        <a:bodyPr/>
        <a:lstStyle/>
        <a:p>
          <a:endParaRPr lang="en-US"/>
        </a:p>
      </dgm:t>
    </dgm:pt>
    <dgm:pt modelId="{34981ADE-287E-488F-BC72-D6AEF0AAE5D0}">
      <dgm:prSet/>
      <dgm:spPr/>
      <dgm:t>
        <a:bodyPr/>
        <a:lstStyle/>
        <a:p>
          <a:r>
            <a:rPr lang="en-US"/>
            <a:t>Pay only for the resources your container is consuming</a:t>
          </a:r>
        </a:p>
      </dgm:t>
    </dgm:pt>
    <dgm:pt modelId="{1E1B70A4-D805-43AF-8E1C-EBB47D09518C}" type="parTrans" cxnId="{DE9CDF94-BAB4-456F-ACD9-FBE67050B538}">
      <dgm:prSet/>
      <dgm:spPr/>
      <dgm:t>
        <a:bodyPr/>
        <a:lstStyle/>
        <a:p>
          <a:endParaRPr lang="en-US"/>
        </a:p>
      </dgm:t>
    </dgm:pt>
    <dgm:pt modelId="{351EB9DC-1779-47B4-8CA0-F899AAE8ADD5}" type="sibTrans" cxnId="{DE9CDF94-BAB4-456F-ACD9-FBE67050B538}">
      <dgm:prSet/>
      <dgm:spPr/>
      <dgm:t>
        <a:bodyPr/>
        <a:lstStyle/>
        <a:p>
          <a:endParaRPr lang="en-US"/>
        </a:p>
      </dgm:t>
    </dgm:pt>
    <dgm:pt modelId="{CCE862F3-1B49-4325-81E4-3418CC5577B4}">
      <dgm:prSet/>
      <dgm:spPr/>
      <dgm:t>
        <a:bodyPr/>
        <a:lstStyle/>
        <a:p>
          <a:r>
            <a:rPr lang="en-US"/>
            <a:t>Scales without fixed resources</a:t>
          </a:r>
        </a:p>
      </dgm:t>
    </dgm:pt>
    <dgm:pt modelId="{55CFCC7B-4BD0-4C83-BFB8-25129FDCDEBA}" type="parTrans" cxnId="{9AC7CEAA-1D29-4E56-9B96-2D82386A1CEE}">
      <dgm:prSet/>
      <dgm:spPr/>
      <dgm:t>
        <a:bodyPr/>
        <a:lstStyle/>
        <a:p>
          <a:endParaRPr lang="en-US"/>
        </a:p>
      </dgm:t>
    </dgm:pt>
    <dgm:pt modelId="{E99CD90C-DCD9-49D3-BD90-9541338A3F51}" type="sibTrans" cxnId="{9AC7CEAA-1D29-4E56-9B96-2D82386A1CEE}">
      <dgm:prSet/>
      <dgm:spPr/>
      <dgm:t>
        <a:bodyPr/>
        <a:lstStyle/>
        <a:p>
          <a:endParaRPr lang="en-US"/>
        </a:p>
      </dgm:t>
    </dgm:pt>
    <dgm:pt modelId="{6EED9172-DAFA-254F-BB2D-1968B2E75ED0}" type="pres">
      <dgm:prSet presAssocID="{DD06B2FF-E45F-4D1D-B9C8-47D3F9A51D38}" presName="diagram" presStyleCnt="0">
        <dgm:presLayoutVars>
          <dgm:dir/>
          <dgm:resizeHandles val="exact"/>
        </dgm:presLayoutVars>
      </dgm:prSet>
      <dgm:spPr/>
    </dgm:pt>
    <dgm:pt modelId="{07A5914E-807F-EE4E-ADBC-8B45DB1FD0A3}" type="pres">
      <dgm:prSet presAssocID="{245EEA74-442A-4E71-B022-A9191D1DF488}" presName="node" presStyleLbl="node1" presStyleIdx="0" presStyleCnt="6">
        <dgm:presLayoutVars>
          <dgm:bulletEnabled val="1"/>
        </dgm:presLayoutVars>
      </dgm:prSet>
      <dgm:spPr/>
    </dgm:pt>
    <dgm:pt modelId="{5470CF11-847E-CD41-8359-82E247066B9C}" type="pres">
      <dgm:prSet presAssocID="{DB14E1C1-AD62-42E2-ADDA-B153C94896C7}" presName="sibTrans" presStyleCnt="0"/>
      <dgm:spPr/>
    </dgm:pt>
    <dgm:pt modelId="{60F2430C-E0E2-EA48-97D9-11ADD1027181}" type="pres">
      <dgm:prSet presAssocID="{87EEECF7-5EB6-475D-B7E0-3635F1433881}" presName="node" presStyleLbl="node1" presStyleIdx="1" presStyleCnt="6">
        <dgm:presLayoutVars>
          <dgm:bulletEnabled val="1"/>
        </dgm:presLayoutVars>
      </dgm:prSet>
      <dgm:spPr/>
    </dgm:pt>
    <dgm:pt modelId="{B5E5B597-F911-A346-A0E4-16D023F28555}" type="pres">
      <dgm:prSet presAssocID="{3B874379-E101-42FB-8B5F-F4FECBD26143}" presName="sibTrans" presStyleCnt="0"/>
      <dgm:spPr/>
    </dgm:pt>
    <dgm:pt modelId="{BB848EB9-DF77-AC4D-B90D-743B1F333E5C}" type="pres">
      <dgm:prSet presAssocID="{7926F5D9-EDE8-4D5B-B7D1-4EF3C19FE202}" presName="node" presStyleLbl="node1" presStyleIdx="2" presStyleCnt="6">
        <dgm:presLayoutVars>
          <dgm:bulletEnabled val="1"/>
        </dgm:presLayoutVars>
      </dgm:prSet>
      <dgm:spPr/>
    </dgm:pt>
    <dgm:pt modelId="{AB978237-823E-8249-9D0C-2536FD67C3EE}" type="pres">
      <dgm:prSet presAssocID="{5ABE44B9-8E36-47BA-A4A5-EEC5CC550198}" presName="sibTrans" presStyleCnt="0"/>
      <dgm:spPr/>
    </dgm:pt>
    <dgm:pt modelId="{1A08DCEF-A824-EF4C-AF16-870BD379E9AB}" type="pres">
      <dgm:prSet presAssocID="{4CF88A93-3A75-4459-8B92-F9E4CBA9D725}" presName="node" presStyleLbl="node1" presStyleIdx="3" presStyleCnt="6">
        <dgm:presLayoutVars>
          <dgm:bulletEnabled val="1"/>
        </dgm:presLayoutVars>
      </dgm:prSet>
      <dgm:spPr/>
    </dgm:pt>
    <dgm:pt modelId="{0A142457-0BDF-EC4D-8841-938AD5CDBE1F}" type="pres">
      <dgm:prSet presAssocID="{C96B4126-A2C6-4007-9D2A-1F12D695C316}" presName="sibTrans" presStyleCnt="0"/>
      <dgm:spPr/>
    </dgm:pt>
    <dgm:pt modelId="{67ADC94D-2E02-0A45-A2E3-CD14B13C6BF5}" type="pres">
      <dgm:prSet presAssocID="{34981ADE-287E-488F-BC72-D6AEF0AAE5D0}" presName="node" presStyleLbl="node1" presStyleIdx="4" presStyleCnt="6">
        <dgm:presLayoutVars>
          <dgm:bulletEnabled val="1"/>
        </dgm:presLayoutVars>
      </dgm:prSet>
      <dgm:spPr/>
    </dgm:pt>
    <dgm:pt modelId="{2FCC31B0-776E-4D4C-AFB4-E1525F8B664C}" type="pres">
      <dgm:prSet presAssocID="{351EB9DC-1779-47B4-8CA0-F899AAE8ADD5}" presName="sibTrans" presStyleCnt="0"/>
      <dgm:spPr/>
    </dgm:pt>
    <dgm:pt modelId="{3881F66E-2AE7-D947-9585-28C7E6B86F51}" type="pres">
      <dgm:prSet presAssocID="{CCE862F3-1B49-4325-81E4-3418CC5577B4}" presName="node" presStyleLbl="node1" presStyleIdx="5" presStyleCnt="6">
        <dgm:presLayoutVars>
          <dgm:bulletEnabled val="1"/>
        </dgm:presLayoutVars>
      </dgm:prSet>
      <dgm:spPr/>
    </dgm:pt>
  </dgm:ptLst>
  <dgm:cxnLst>
    <dgm:cxn modelId="{622C0604-133F-654D-A40D-211FCBD30120}" type="presOf" srcId="{DD06B2FF-E45F-4D1D-B9C8-47D3F9A51D38}" destId="{6EED9172-DAFA-254F-BB2D-1968B2E75ED0}" srcOrd="0" destOrd="0" presId="urn:microsoft.com/office/officeart/2005/8/layout/default"/>
    <dgm:cxn modelId="{D4DAE423-7B8F-41C2-A480-BF4CE4509833}" srcId="{DD06B2FF-E45F-4D1D-B9C8-47D3F9A51D38}" destId="{87EEECF7-5EB6-475D-B7E0-3635F1433881}" srcOrd="1" destOrd="0" parTransId="{67BED94B-EA75-4624-8F85-A0341015AC68}" sibTransId="{3B874379-E101-42FB-8B5F-F4FECBD26143}"/>
    <dgm:cxn modelId="{797A2A65-32E4-4A25-9028-C7C51E9A9BEB}" srcId="{DD06B2FF-E45F-4D1D-B9C8-47D3F9A51D38}" destId="{245EEA74-442A-4E71-B022-A9191D1DF488}" srcOrd="0" destOrd="0" parTransId="{A004A3A5-A4C7-47FF-A40F-E5C80FBBA08B}" sibTransId="{DB14E1C1-AD62-42E2-ADDA-B153C94896C7}"/>
    <dgm:cxn modelId="{C243AB90-0439-4126-9B76-E107A1B2B749}" srcId="{DD06B2FF-E45F-4D1D-B9C8-47D3F9A51D38}" destId="{4CF88A93-3A75-4459-8B92-F9E4CBA9D725}" srcOrd="3" destOrd="0" parTransId="{6BCC9A34-CC6A-4CC8-BAF0-3E688851F41C}" sibTransId="{C96B4126-A2C6-4007-9D2A-1F12D695C316}"/>
    <dgm:cxn modelId="{DE9CDF94-BAB4-456F-ACD9-FBE67050B538}" srcId="{DD06B2FF-E45F-4D1D-B9C8-47D3F9A51D38}" destId="{34981ADE-287E-488F-BC72-D6AEF0AAE5D0}" srcOrd="4" destOrd="0" parTransId="{1E1B70A4-D805-43AF-8E1C-EBB47D09518C}" sibTransId="{351EB9DC-1779-47B4-8CA0-F899AAE8ADD5}"/>
    <dgm:cxn modelId="{2C116C9B-D57E-9343-B58D-4B0DFC485F38}" type="presOf" srcId="{245EEA74-442A-4E71-B022-A9191D1DF488}" destId="{07A5914E-807F-EE4E-ADBC-8B45DB1FD0A3}" srcOrd="0" destOrd="0" presId="urn:microsoft.com/office/officeart/2005/8/layout/default"/>
    <dgm:cxn modelId="{9AC7CEAA-1D29-4E56-9B96-2D82386A1CEE}" srcId="{DD06B2FF-E45F-4D1D-B9C8-47D3F9A51D38}" destId="{CCE862F3-1B49-4325-81E4-3418CC5577B4}" srcOrd="5" destOrd="0" parTransId="{55CFCC7B-4BD0-4C83-BFB8-25129FDCDEBA}" sibTransId="{E99CD90C-DCD9-49D3-BD90-9541338A3F51}"/>
    <dgm:cxn modelId="{96F666BC-A625-7940-80A5-DD77E7079412}" type="presOf" srcId="{7926F5D9-EDE8-4D5B-B7D1-4EF3C19FE202}" destId="{BB848EB9-DF77-AC4D-B90D-743B1F333E5C}" srcOrd="0" destOrd="0" presId="urn:microsoft.com/office/officeart/2005/8/layout/default"/>
    <dgm:cxn modelId="{1517C4C5-AE85-ED45-868D-D1DA44E196E2}" type="presOf" srcId="{4CF88A93-3A75-4459-8B92-F9E4CBA9D725}" destId="{1A08DCEF-A824-EF4C-AF16-870BD379E9AB}" srcOrd="0" destOrd="0" presId="urn:microsoft.com/office/officeart/2005/8/layout/default"/>
    <dgm:cxn modelId="{A046FAD9-4A24-244D-9A52-3003CF3C8578}" type="presOf" srcId="{CCE862F3-1B49-4325-81E4-3418CC5577B4}" destId="{3881F66E-2AE7-D947-9585-28C7E6B86F51}" srcOrd="0" destOrd="0" presId="urn:microsoft.com/office/officeart/2005/8/layout/default"/>
    <dgm:cxn modelId="{C0B3FAF2-14DC-4709-ABA9-05D629319EC5}" srcId="{DD06B2FF-E45F-4D1D-B9C8-47D3F9A51D38}" destId="{7926F5D9-EDE8-4D5B-B7D1-4EF3C19FE202}" srcOrd="2" destOrd="0" parTransId="{9D0FBD31-3A54-4961-A913-9F687D5AF075}" sibTransId="{5ABE44B9-8E36-47BA-A4A5-EEC5CC550198}"/>
    <dgm:cxn modelId="{8C2F6CF4-21D0-4241-8015-43B2772CBBE3}" type="presOf" srcId="{34981ADE-287E-488F-BC72-D6AEF0AAE5D0}" destId="{67ADC94D-2E02-0A45-A2E3-CD14B13C6BF5}" srcOrd="0" destOrd="0" presId="urn:microsoft.com/office/officeart/2005/8/layout/default"/>
    <dgm:cxn modelId="{986E75F6-4D5D-C047-9F06-A9DBFDE56E64}" type="presOf" srcId="{87EEECF7-5EB6-475D-B7E0-3635F1433881}" destId="{60F2430C-E0E2-EA48-97D9-11ADD1027181}" srcOrd="0" destOrd="0" presId="urn:microsoft.com/office/officeart/2005/8/layout/default"/>
    <dgm:cxn modelId="{21758604-23A1-0F41-BFBA-5CFC4247627F}" type="presParOf" srcId="{6EED9172-DAFA-254F-BB2D-1968B2E75ED0}" destId="{07A5914E-807F-EE4E-ADBC-8B45DB1FD0A3}" srcOrd="0" destOrd="0" presId="urn:microsoft.com/office/officeart/2005/8/layout/default"/>
    <dgm:cxn modelId="{EF0D6E30-AC09-EF4A-8D06-3C41BB3E0C6A}" type="presParOf" srcId="{6EED9172-DAFA-254F-BB2D-1968B2E75ED0}" destId="{5470CF11-847E-CD41-8359-82E247066B9C}" srcOrd="1" destOrd="0" presId="urn:microsoft.com/office/officeart/2005/8/layout/default"/>
    <dgm:cxn modelId="{BAB668C5-B2CA-6E4E-944D-B60C53CA06DF}" type="presParOf" srcId="{6EED9172-DAFA-254F-BB2D-1968B2E75ED0}" destId="{60F2430C-E0E2-EA48-97D9-11ADD1027181}" srcOrd="2" destOrd="0" presId="urn:microsoft.com/office/officeart/2005/8/layout/default"/>
    <dgm:cxn modelId="{83C86A6A-3679-2C49-86FB-2881F16A3248}" type="presParOf" srcId="{6EED9172-DAFA-254F-BB2D-1968B2E75ED0}" destId="{B5E5B597-F911-A346-A0E4-16D023F28555}" srcOrd="3" destOrd="0" presId="urn:microsoft.com/office/officeart/2005/8/layout/default"/>
    <dgm:cxn modelId="{40857E44-9006-E148-8C66-10AD626BDD5D}" type="presParOf" srcId="{6EED9172-DAFA-254F-BB2D-1968B2E75ED0}" destId="{BB848EB9-DF77-AC4D-B90D-743B1F333E5C}" srcOrd="4" destOrd="0" presId="urn:microsoft.com/office/officeart/2005/8/layout/default"/>
    <dgm:cxn modelId="{080B937F-630C-4D43-B0F8-B5FF46E61A80}" type="presParOf" srcId="{6EED9172-DAFA-254F-BB2D-1968B2E75ED0}" destId="{AB978237-823E-8249-9D0C-2536FD67C3EE}" srcOrd="5" destOrd="0" presId="urn:microsoft.com/office/officeart/2005/8/layout/default"/>
    <dgm:cxn modelId="{B9C40DDC-D4AD-2C4F-9BB5-D9904AE822B6}" type="presParOf" srcId="{6EED9172-DAFA-254F-BB2D-1968B2E75ED0}" destId="{1A08DCEF-A824-EF4C-AF16-870BD379E9AB}" srcOrd="6" destOrd="0" presId="urn:microsoft.com/office/officeart/2005/8/layout/default"/>
    <dgm:cxn modelId="{1E495B94-F268-1544-BFB7-EC34CCBAACAA}" type="presParOf" srcId="{6EED9172-DAFA-254F-BB2D-1968B2E75ED0}" destId="{0A142457-0BDF-EC4D-8841-938AD5CDBE1F}" srcOrd="7" destOrd="0" presId="urn:microsoft.com/office/officeart/2005/8/layout/default"/>
    <dgm:cxn modelId="{FC3059C8-4E99-9445-A562-F9F64A364F41}" type="presParOf" srcId="{6EED9172-DAFA-254F-BB2D-1968B2E75ED0}" destId="{67ADC94D-2E02-0A45-A2E3-CD14B13C6BF5}" srcOrd="8" destOrd="0" presId="urn:microsoft.com/office/officeart/2005/8/layout/default"/>
    <dgm:cxn modelId="{8B25CDCA-BD6F-144F-B7B1-EEC912F25608}" type="presParOf" srcId="{6EED9172-DAFA-254F-BB2D-1968B2E75ED0}" destId="{2FCC31B0-776E-4D4C-AFB4-E1525F8B664C}" srcOrd="9" destOrd="0" presId="urn:microsoft.com/office/officeart/2005/8/layout/default"/>
    <dgm:cxn modelId="{19A5DD10-6AC5-8745-9737-CF0D45F8B211}" type="presParOf" srcId="{6EED9172-DAFA-254F-BB2D-1968B2E75ED0}" destId="{3881F66E-2AE7-D947-9585-28C7E6B86F51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21608F59-C5CC-43E5-AA26-6BEFA9581607}" type="doc">
      <dgm:prSet loTypeId="urn:microsoft.com/office/officeart/2005/8/layout/hierarchy2" loCatId="hierarchy" qsTypeId="urn:microsoft.com/office/officeart/2005/8/quickstyle/simple4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422DA965-4205-4A2C-B261-C8EBBF08C751}">
      <dgm:prSet/>
      <dgm:spPr/>
      <dgm:t>
        <a:bodyPr/>
        <a:lstStyle/>
        <a:p>
          <a:r>
            <a:rPr lang="en-US"/>
            <a:t>Infrastructure managed by AWS using Fargate service</a:t>
          </a:r>
        </a:p>
      </dgm:t>
    </dgm:pt>
    <dgm:pt modelId="{32BEC5D5-B7D8-4F8A-9B97-7C4A83C0534A}" type="parTrans" cxnId="{D318E8F0-0B7A-4B88-BFB2-D510584C7EBE}">
      <dgm:prSet/>
      <dgm:spPr/>
      <dgm:t>
        <a:bodyPr/>
        <a:lstStyle/>
        <a:p>
          <a:endParaRPr lang="en-US"/>
        </a:p>
      </dgm:t>
    </dgm:pt>
    <dgm:pt modelId="{1D2EE8B1-C8D9-4583-A771-0F445FB71FB7}" type="sibTrans" cxnId="{D318E8F0-0B7A-4B88-BFB2-D510584C7EBE}">
      <dgm:prSet/>
      <dgm:spPr/>
      <dgm:t>
        <a:bodyPr/>
        <a:lstStyle/>
        <a:p>
          <a:endParaRPr lang="en-US"/>
        </a:p>
      </dgm:t>
    </dgm:pt>
    <dgm:pt modelId="{20EF3AE5-776A-49A4-85E1-566A6D07447F}">
      <dgm:prSet/>
      <dgm:spPr/>
      <dgm:t>
        <a:bodyPr/>
        <a:lstStyle/>
        <a:p>
          <a:r>
            <a:rPr lang="en-US"/>
            <a:t>Containers managed by AWS ECS</a:t>
          </a:r>
        </a:p>
      </dgm:t>
    </dgm:pt>
    <dgm:pt modelId="{703BD96B-36D7-48E3-BB88-2040A2968ED8}" type="parTrans" cxnId="{7B0CBB5F-65DE-45ED-B24C-F0A4C7CBAB32}">
      <dgm:prSet/>
      <dgm:spPr/>
      <dgm:t>
        <a:bodyPr/>
        <a:lstStyle/>
        <a:p>
          <a:endParaRPr lang="en-US"/>
        </a:p>
      </dgm:t>
    </dgm:pt>
    <dgm:pt modelId="{D111F6A1-A0B2-4FC1-95EC-D26490F3146A}" type="sibTrans" cxnId="{7B0CBB5F-65DE-45ED-B24C-F0A4C7CBAB32}">
      <dgm:prSet/>
      <dgm:spPr/>
      <dgm:t>
        <a:bodyPr/>
        <a:lstStyle/>
        <a:p>
          <a:endParaRPr lang="en-US"/>
        </a:p>
      </dgm:t>
    </dgm:pt>
    <dgm:pt modelId="{59B89129-2E5B-4937-B7E0-B95838CAA3C1}">
      <dgm:prSet/>
      <dgm:spPr/>
      <dgm:t>
        <a:bodyPr/>
        <a:lstStyle/>
        <a:p>
          <a:r>
            <a:rPr lang="en-US"/>
            <a:t>You only need to manage the application itself (your application source code and services)</a:t>
          </a:r>
        </a:p>
      </dgm:t>
    </dgm:pt>
    <dgm:pt modelId="{198B045A-E60D-46CC-A5E4-D73C99462F1D}" type="parTrans" cxnId="{A8610F40-D386-47FC-9B2B-D4E172D18C9B}">
      <dgm:prSet/>
      <dgm:spPr/>
      <dgm:t>
        <a:bodyPr/>
        <a:lstStyle/>
        <a:p>
          <a:endParaRPr lang="en-US"/>
        </a:p>
      </dgm:t>
    </dgm:pt>
    <dgm:pt modelId="{2E617111-0E11-478A-A078-D7DEB5C8CB71}" type="sibTrans" cxnId="{A8610F40-D386-47FC-9B2B-D4E172D18C9B}">
      <dgm:prSet/>
      <dgm:spPr/>
      <dgm:t>
        <a:bodyPr/>
        <a:lstStyle/>
        <a:p>
          <a:endParaRPr lang="en-US"/>
        </a:p>
      </dgm:t>
    </dgm:pt>
    <dgm:pt modelId="{44A7061E-BB09-426D-93F2-B588FFF33E84}">
      <dgm:prSet/>
      <dgm:spPr/>
      <dgm:t>
        <a:bodyPr/>
        <a:lstStyle/>
        <a:p>
          <a:r>
            <a:rPr lang="en-US"/>
            <a:t>Pricing is based on:</a:t>
          </a:r>
        </a:p>
      </dgm:t>
    </dgm:pt>
    <dgm:pt modelId="{DE12018F-C2B8-4B0B-9DD4-65A0D97C9218}" type="parTrans" cxnId="{B0E4666E-A3B4-4B35-AEDA-75C761C4FC1B}">
      <dgm:prSet/>
      <dgm:spPr/>
      <dgm:t>
        <a:bodyPr/>
        <a:lstStyle/>
        <a:p>
          <a:endParaRPr lang="en-US"/>
        </a:p>
      </dgm:t>
    </dgm:pt>
    <dgm:pt modelId="{195E2A12-4860-4570-9BFB-C2BEB7D2EB83}" type="sibTrans" cxnId="{B0E4666E-A3B4-4B35-AEDA-75C761C4FC1B}">
      <dgm:prSet/>
      <dgm:spPr/>
      <dgm:t>
        <a:bodyPr/>
        <a:lstStyle/>
        <a:p>
          <a:endParaRPr lang="en-US"/>
        </a:p>
      </dgm:t>
    </dgm:pt>
    <dgm:pt modelId="{4B888DF9-C3ED-4C54-AEFF-647620D88427}">
      <dgm:prSet/>
      <dgm:spPr/>
      <dgm:t>
        <a:bodyPr/>
        <a:lstStyle/>
        <a:p>
          <a:r>
            <a:rPr lang="en-US"/>
            <a:t>How long the container runs</a:t>
          </a:r>
        </a:p>
      </dgm:t>
    </dgm:pt>
    <dgm:pt modelId="{540C9568-31DA-47E3-9599-EA14B3E5E7E9}" type="parTrans" cxnId="{D996A0F5-170E-43A0-AD33-4209E15525FE}">
      <dgm:prSet/>
      <dgm:spPr/>
      <dgm:t>
        <a:bodyPr/>
        <a:lstStyle/>
        <a:p>
          <a:endParaRPr lang="en-US"/>
        </a:p>
      </dgm:t>
    </dgm:pt>
    <dgm:pt modelId="{367AA746-DD92-4ADF-8EE5-D7F1A82501DD}" type="sibTrans" cxnId="{D996A0F5-170E-43A0-AD33-4209E15525FE}">
      <dgm:prSet/>
      <dgm:spPr/>
      <dgm:t>
        <a:bodyPr/>
        <a:lstStyle/>
        <a:p>
          <a:endParaRPr lang="en-US"/>
        </a:p>
      </dgm:t>
    </dgm:pt>
    <dgm:pt modelId="{27B4ABBD-356C-4AA2-A1B4-3D728C111430}">
      <dgm:prSet/>
      <dgm:spPr/>
      <dgm:t>
        <a:bodyPr/>
        <a:lstStyle/>
        <a:p>
          <a:r>
            <a:rPr lang="en-US"/>
            <a:t>How much CPU was requested to run that container</a:t>
          </a:r>
        </a:p>
      </dgm:t>
    </dgm:pt>
    <dgm:pt modelId="{BC0188A5-A332-4A5B-B4A0-936584CFAC43}" type="parTrans" cxnId="{6DE2319C-1B87-4C13-B9C6-6BFC216B8D31}">
      <dgm:prSet/>
      <dgm:spPr/>
      <dgm:t>
        <a:bodyPr/>
        <a:lstStyle/>
        <a:p>
          <a:endParaRPr lang="en-US"/>
        </a:p>
      </dgm:t>
    </dgm:pt>
    <dgm:pt modelId="{29A6BC6B-1B35-4D40-9770-048E5506848C}" type="sibTrans" cxnId="{6DE2319C-1B87-4C13-B9C6-6BFC216B8D31}">
      <dgm:prSet/>
      <dgm:spPr/>
      <dgm:t>
        <a:bodyPr/>
        <a:lstStyle/>
        <a:p>
          <a:endParaRPr lang="en-US"/>
        </a:p>
      </dgm:t>
    </dgm:pt>
    <dgm:pt modelId="{283E9716-E86E-6145-A0CF-B0FD9EA106B6}" type="pres">
      <dgm:prSet presAssocID="{21608F59-C5CC-43E5-AA26-6BEFA9581607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E79D83EC-08D9-C843-8E08-BDA3EFB5FEC2}" type="pres">
      <dgm:prSet presAssocID="{422DA965-4205-4A2C-B261-C8EBBF08C751}" presName="root1" presStyleCnt="0"/>
      <dgm:spPr/>
    </dgm:pt>
    <dgm:pt modelId="{2A5C1882-F72C-C94B-9FC5-A3A0B5A92929}" type="pres">
      <dgm:prSet presAssocID="{422DA965-4205-4A2C-B261-C8EBBF08C751}" presName="LevelOneTextNode" presStyleLbl="node0" presStyleIdx="0" presStyleCnt="4">
        <dgm:presLayoutVars>
          <dgm:chPref val="3"/>
        </dgm:presLayoutVars>
      </dgm:prSet>
      <dgm:spPr/>
    </dgm:pt>
    <dgm:pt modelId="{986FEA5F-FD72-2442-BBCB-31A886E0D92F}" type="pres">
      <dgm:prSet presAssocID="{422DA965-4205-4A2C-B261-C8EBBF08C751}" presName="level2hierChild" presStyleCnt="0"/>
      <dgm:spPr/>
    </dgm:pt>
    <dgm:pt modelId="{298B3CFC-12E6-0E40-9CE1-A52512FE2569}" type="pres">
      <dgm:prSet presAssocID="{20EF3AE5-776A-49A4-85E1-566A6D07447F}" presName="root1" presStyleCnt="0"/>
      <dgm:spPr/>
    </dgm:pt>
    <dgm:pt modelId="{2813DD33-6317-4545-B91F-6EA49685FD51}" type="pres">
      <dgm:prSet presAssocID="{20EF3AE5-776A-49A4-85E1-566A6D07447F}" presName="LevelOneTextNode" presStyleLbl="node0" presStyleIdx="1" presStyleCnt="4">
        <dgm:presLayoutVars>
          <dgm:chPref val="3"/>
        </dgm:presLayoutVars>
      </dgm:prSet>
      <dgm:spPr/>
    </dgm:pt>
    <dgm:pt modelId="{2CBA3808-9B27-0C4F-8973-87FAADA18A17}" type="pres">
      <dgm:prSet presAssocID="{20EF3AE5-776A-49A4-85E1-566A6D07447F}" presName="level2hierChild" presStyleCnt="0"/>
      <dgm:spPr/>
    </dgm:pt>
    <dgm:pt modelId="{C2E96CB7-192F-E246-822E-342266151659}" type="pres">
      <dgm:prSet presAssocID="{59B89129-2E5B-4937-B7E0-B95838CAA3C1}" presName="root1" presStyleCnt="0"/>
      <dgm:spPr/>
    </dgm:pt>
    <dgm:pt modelId="{D90828FC-F444-2147-A0C7-77618393B61A}" type="pres">
      <dgm:prSet presAssocID="{59B89129-2E5B-4937-B7E0-B95838CAA3C1}" presName="LevelOneTextNode" presStyleLbl="node0" presStyleIdx="2" presStyleCnt="4">
        <dgm:presLayoutVars>
          <dgm:chPref val="3"/>
        </dgm:presLayoutVars>
      </dgm:prSet>
      <dgm:spPr/>
    </dgm:pt>
    <dgm:pt modelId="{C657B82A-74F3-9C4C-A8AA-BFA7956691E9}" type="pres">
      <dgm:prSet presAssocID="{59B89129-2E5B-4937-B7E0-B95838CAA3C1}" presName="level2hierChild" presStyleCnt="0"/>
      <dgm:spPr/>
    </dgm:pt>
    <dgm:pt modelId="{665C7D50-BA6B-5D4C-8F28-BD8490700A6A}" type="pres">
      <dgm:prSet presAssocID="{44A7061E-BB09-426D-93F2-B588FFF33E84}" presName="root1" presStyleCnt="0"/>
      <dgm:spPr/>
    </dgm:pt>
    <dgm:pt modelId="{0143E7A2-F637-444B-9E8B-056AE7DBCD17}" type="pres">
      <dgm:prSet presAssocID="{44A7061E-BB09-426D-93F2-B588FFF33E84}" presName="LevelOneTextNode" presStyleLbl="node0" presStyleIdx="3" presStyleCnt="4">
        <dgm:presLayoutVars>
          <dgm:chPref val="3"/>
        </dgm:presLayoutVars>
      </dgm:prSet>
      <dgm:spPr/>
    </dgm:pt>
    <dgm:pt modelId="{D6E86944-8A47-3643-A2D4-941C1FAA07A6}" type="pres">
      <dgm:prSet presAssocID="{44A7061E-BB09-426D-93F2-B588FFF33E84}" presName="level2hierChild" presStyleCnt="0"/>
      <dgm:spPr/>
    </dgm:pt>
    <dgm:pt modelId="{2A545250-EAA8-DF41-AC5D-C9B89004A83E}" type="pres">
      <dgm:prSet presAssocID="{540C9568-31DA-47E3-9599-EA14B3E5E7E9}" presName="conn2-1" presStyleLbl="parChTrans1D2" presStyleIdx="0" presStyleCnt="2"/>
      <dgm:spPr/>
    </dgm:pt>
    <dgm:pt modelId="{9B234EB7-3E62-8543-9F63-3377DFDAAD6D}" type="pres">
      <dgm:prSet presAssocID="{540C9568-31DA-47E3-9599-EA14B3E5E7E9}" presName="connTx" presStyleLbl="parChTrans1D2" presStyleIdx="0" presStyleCnt="2"/>
      <dgm:spPr/>
    </dgm:pt>
    <dgm:pt modelId="{4836EF15-662C-1449-8DDC-8221D07CFBC0}" type="pres">
      <dgm:prSet presAssocID="{4B888DF9-C3ED-4C54-AEFF-647620D88427}" presName="root2" presStyleCnt="0"/>
      <dgm:spPr/>
    </dgm:pt>
    <dgm:pt modelId="{E066FFE6-6C82-F443-A347-E836C6A10BEB}" type="pres">
      <dgm:prSet presAssocID="{4B888DF9-C3ED-4C54-AEFF-647620D88427}" presName="LevelTwoTextNode" presStyleLbl="node2" presStyleIdx="0" presStyleCnt="2">
        <dgm:presLayoutVars>
          <dgm:chPref val="3"/>
        </dgm:presLayoutVars>
      </dgm:prSet>
      <dgm:spPr/>
    </dgm:pt>
    <dgm:pt modelId="{FE57B391-D009-8E4D-9D75-08DA345D5AD0}" type="pres">
      <dgm:prSet presAssocID="{4B888DF9-C3ED-4C54-AEFF-647620D88427}" presName="level3hierChild" presStyleCnt="0"/>
      <dgm:spPr/>
    </dgm:pt>
    <dgm:pt modelId="{9C5889BA-B092-BB47-AA74-3B574CACBD2F}" type="pres">
      <dgm:prSet presAssocID="{BC0188A5-A332-4A5B-B4A0-936584CFAC43}" presName="conn2-1" presStyleLbl="parChTrans1D2" presStyleIdx="1" presStyleCnt="2"/>
      <dgm:spPr/>
    </dgm:pt>
    <dgm:pt modelId="{B875AF1F-ACC1-C24F-8B72-7607173305AD}" type="pres">
      <dgm:prSet presAssocID="{BC0188A5-A332-4A5B-B4A0-936584CFAC43}" presName="connTx" presStyleLbl="parChTrans1D2" presStyleIdx="1" presStyleCnt="2"/>
      <dgm:spPr/>
    </dgm:pt>
    <dgm:pt modelId="{537C4854-96CF-9C44-802A-9A4975D43703}" type="pres">
      <dgm:prSet presAssocID="{27B4ABBD-356C-4AA2-A1B4-3D728C111430}" presName="root2" presStyleCnt="0"/>
      <dgm:spPr/>
    </dgm:pt>
    <dgm:pt modelId="{ED2F54F1-E4CB-DF4B-80B3-7C0CA658460E}" type="pres">
      <dgm:prSet presAssocID="{27B4ABBD-356C-4AA2-A1B4-3D728C111430}" presName="LevelTwoTextNode" presStyleLbl="node2" presStyleIdx="1" presStyleCnt="2">
        <dgm:presLayoutVars>
          <dgm:chPref val="3"/>
        </dgm:presLayoutVars>
      </dgm:prSet>
      <dgm:spPr/>
    </dgm:pt>
    <dgm:pt modelId="{029EE46D-B860-FC44-B35A-17F785C8090A}" type="pres">
      <dgm:prSet presAssocID="{27B4ABBD-356C-4AA2-A1B4-3D728C111430}" presName="level3hierChild" presStyleCnt="0"/>
      <dgm:spPr/>
    </dgm:pt>
  </dgm:ptLst>
  <dgm:cxnLst>
    <dgm:cxn modelId="{FFC7281E-D712-6645-A18F-8B1814540930}" type="presOf" srcId="{540C9568-31DA-47E3-9599-EA14B3E5E7E9}" destId="{9B234EB7-3E62-8543-9F63-3377DFDAAD6D}" srcOrd="1" destOrd="0" presId="urn:microsoft.com/office/officeart/2005/8/layout/hierarchy2"/>
    <dgm:cxn modelId="{72B92232-8BAC-1E41-98BD-432B9EE14399}" type="presOf" srcId="{BC0188A5-A332-4A5B-B4A0-936584CFAC43}" destId="{9C5889BA-B092-BB47-AA74-3B574CACBD2F}" srcOrd="0" destOrd="0" presId="urn:microsoft.com/office/officeart/2005/8/layout/hierarchy2"/>
    <dgm:cxn modelId="{A8610F40-D386-47FC-9B2B-D4E172D18C9B}" srcId="{21608F59-C5CC-43E5-AA26-6BEFA9581607}" destId="{59B89129-2E5B-4937-B7E0-B95838CAA3C1}" srcOrd="2" destOrd="0" parTransId="{198B045A-E60D-46CC-A5E4-D73C99462F1D}" sibTransId="{2E617111-0E11-478A-A078-D7DEB5C8CB71}"/>
    <dgm:cxn modelId="{A6C15A42-65A9-7C41-80BD-9C8BCE02324B}" type="presOf" srcId="{BC0188A5-A332-4A5B-B4A0-936584CFAC43}" destId="{B875AF1F-ACC1-C24F-8B72-7607173305AD}" srcOrd="1" destOrd="0" presId="urn:microsoft.com/office/officeart/2005/8/layout/hierarchy2"/>
    <dgm:cxn modelId="{3AFB8B48-8D03-3A4C-A019-40C252A5A0BF}" type="presOf" srcId="{21608F59-C5CC-43E5-AA26-6BEFA9581607}" destId="{283E9716-E86E-6145-A0CF-B0FD9EA106B6}" srcOrd="0" destOrd="0" presId="urn:microsoft.com/office/officeart/2005/8/layout/hierarchy2"/>
    <dgm:cxn modelId="{932A4F5B-C7A4-3148-9D94-3DFE6434C13F}" type="presOf" srcId="{59B89129-2E5B-4937-B7E0-B95838CAA3C1}" destId="{D90828FC-F444-2147-A0C7-77618393B61A}" srcOrd="0" destOrd="0" presId="urn:microsoft.com/office/officeart/2005/8/layout/hierarchy2"/>
    <dgm:cxn modelId="{7B0CBB5F-65DE-45ED-B24C-F0A4C7CBAB32}" srcId="{21608F59-C5CC-43E5-AA26-6BEFA9581607}" destId="{20EF3AE5-776A-49A4-85E1-566A6D07447F}" srcOrd="1" destOrd="0" parTransId="{703BD96B-36D7-48E3-BB88-2040A2968ED8}" sibTransId="{D111F6A1-A0B2-4FC1-95EC-D26490F3146A}"/>
    <dgm:cxn modelId="{B0E4666E-A3B4-4B35-AEDA-75C761C4FC1B}" srcId="{21608F59-C5CC-43E5-AA26-6BEFA9581607}" destId="{44A7061E-BB09-426D-93F2-B588FFF33E84}" srcOrd="3" destOrd="0" parTransId="{DE12018F-C2B8-4B0B-9DD4-65A0D97C9218}" sibTransId="{195E2A12-4860-4570-9BFB-C2BEB7D2EB83}"/>
    <dgm:cxn modelId="{A6EA3E7C-EE70-6F4E-97FE-6CADEE2E1F85}" type="presOf" srcId="{27B4ABBD-356C-4AA2-A1B4-3D728C111430}" destId="{ED2F54F1-E4CB-DF4B-80B3-7C0CA658460E}" srcOrd="0" destOrd="0" presId="urn:microsoft.com/office/officeart/2005/8/layout/hierarchy2"/>
    <dgm:cxn modelId="{BBB7DA90-C991-444B-ADFB-4FF0EDC4B937}" type="presOf" srcId="{540C9568-31DA-47E3-9599-EA14B3E5E7E9}" destId="{2A545250-EAA8-DF41-AC5D-C9B89004A83E}" srcOrd="0" destOrd="0" presId="urn:microsoft.com/office/officeart/2005/8/layout/hierarchy2"/>
    <dgm:cxn modelId="{6DE2319C-1B87-4C13-B9C6-6BFC216B8D31}" srcId="{44A7061E-BB09-426D-93F2-B588FFF33E84}" destId="{27B4ABBD-356C-4AA2-A1B4-3D728C111430}" srcOrd="1" destOrd="0" parTransId="{BC0188A5-A332-4A5B-B4A0-936584CFAC43}" sibTransId="{29A6BC6B-1B35-4D40-9770-048E5506848C}"/>
    <dgm:cxn modelId="{4F8157B6-5028-2B49-B76F-335860740376}" type="presOf" srcId="{44A7061E-BB09-426D-93F2-B588FFF33E84}" destId="{0143E7A2-F637-444B-9E8B-056AE7DBCD17}" srcOrd="0" destOrd="0" presId="urn:microsoft.com/office/officeart/2005/8/layout/hierarchy2"/>
    <dgm:cxn modelId="{242807DB-261D-E84F-87D5-1EEEDB8B0658}" type="presOf" srcId="{4B888DF9-C3ED-4C54-AEFF-647620D88427}" destId="{E066FFE6-6C82-F443-A347-E836C6A10BEB}" srcOrd="0" destOrd="0" presId="urn:microsoft.com/office/officeart/2005/8/layout/hierarchy2"/>
    <dgm:cxn modelId="{D318E8F0-0B7A-4B88-BFB2-D510584C7EBE}" srcId="{21608F59-C5CC-43E5-AA26-6BEFA9581607}" destId="{422DA965-4205-4A2C-B261-C8EBBF08C751}" srcOrd="0" destOrd="0" parTransId="{32BEC5D5-B7D8-4F8A-9B97-7C4A83C0534A}" sibTransId="{1D2EE8B1-C8D9-4583-A771-0F445FB71FB7}"/>
    <dgm:cxn modelId="{178EAFF2-1743-E745-83CD-D391DEF3F171}" type="presOf" srcId="{422DA965-4205-4A2C-B261-C8EBBF08C751}" destId="{2A5C1882-F72C-C94B-9FC5-A3A0B5A92929}" srcOrd="0" destOrd="0" presId="urn:microsoft.com/office/officeart/2005/8/layout/hierarchy2"/>
    <dgm:cxn modelId="{D996A0F5-170E-43A0-AD33-4209E15525FE}" srcId="{44A7061E-BB09-426D-93F2-B588FFF33E84}" destId="{4B888DF9-C3ED-4C54-AEFF-647620D88427}" srcOrd="0" destOrd="0" parTransId="{540C9568-31DA-47E3-9599-EA14B3E5E7E9}" sibTransId="{367AA746-DD92-4ADF-8EE5-D7F1A82501DD}"/>
    <dgm:cxn modelId="{EB32A0FB-2C60-C74D-8D8E-61F6C35EA26E}" type="presOf" srcId="{20EF3AE5-776A-49A4-85E1-566A6D07447F}" destId="{2813DD33-6317-4545-B91F-6EA49685FD51}" srcOrd="0" destOrd="0" presId="urn:microsoft.com/office/officeart/2005/8/layout/hierarchy2"/>
    <dgm:cxn modelId="{8F51DE95-499F-8A4C-9A22-814C0F504F84}" type="presParOf" srcId="{283E9716-E86E-6145-A0CF-B0FD9EA106B6}" destId="{E79D83EC-08D9-C843-8E08-BDA3EFB5FEC2}" srcOrd="0" destOrd="0" presId="urn:microsoft.com/office/officeart/2005/8/layout/hierarchy2"/>
    <dgm:cxn modelId="{A647768B-51CD-AD46-AA0B-6BB918784E23}" type="presParOf" srcId="{E79D83EC-08D9-C843-8E08-BDA3EFB5FEC2}" destId="{2A5C1882-F72C-C94B-9FC5-A3A0B5A92929}" srcOrd="0" destOrd="0" presId="urn:microsoft.com/office/officeart/2005/8/layout/hierarchy2"/>
    <dgm:cxn modelId="{EB212894-F56B-BA46-B1B3-BA689F9F7A7C}" type="presParOf" srcId="{E79D83EC-08D9-C843-8E08-BDA3EFB5FEC2}" destId="{986FEA5F-FD72-2442-BBCB-31A886E0D92F}" srcOrd="1" destOrd="0" presId="urn:microsoft.com/office/officeart/2005/8/layout/hierarchy2"/>
    <dgm:cxn modelId="{E4FE9B4B-F95C-6E4C-8BDE-E00E2D9A9630}" type="presParOf" srcId="{283E9716-E86E-6145-A0CF-B0FD9EA106B6}" destId="{298B3CFC-12E6-0E40-9CE1-A52512FE2569}" srcOrd="1" destOrd="0" presId="urn:microsoft.com/office/officeart/2005/8/layout/hierarchy2"/>
    <dgm:cxn modelId="{1DB0B466-86D6-A040-9883-0C925AA6AD5E}" type="presParOf" srcId="{298B3CFC-12E6-0E40-9CE1-A52512FE2569}" destId="{2813DD33-6317-4545-B91F-6EA49685FD51}" srcOrd="0" destOrd="0" presId="urn:microsoft.com/office/officeart/2005/8/layout/hierarchy2"/>
    <dgm:cxn modelId="{65829789-CF38-3548-8A7E-5933C225F74C}" type="presParOf" srcId="{298B3CFC-12E6-0E40-9CE1-A52512FE2569}" destId="{2CBA3808-9B27-0C4F-8973-87FAADA18A17}" srcOrd="1" destOrd="0" presId="urn:microsoft.com/office/officeart/2005/8/layout/hierarchy2"/>
    <dgm:cxn modelId="{BCCAAD13-854C-4543-870F-64869824659D}" type="presParOf" srcId="{283E9716-E86E-6145-A0CF-B0FD9EA106B6}" destId="{C2E96CB7-192F-E246-822E-342266151659}" srcOrd="2" destOrd="0" presId="urn:microsoft.com/office/officeart/2005/8/layout/hierarchy2"/>
    <dgm:cxn modelId="{DE50C9D0-5952-9248-937D-F7DA6428D499}" type="presParOf" srcId="{C2E96CB7-192F-E246-822E-342266151659}" destId="{D90828FC-F444-2147-A0C7-77618393B61A}" srcOrd="0" destOrd="0" presId="urn:microsoft.com/office/officeart/2005/8/layout/hierarchy2"/>
    <dgm:cxn modelId="{509D6962-CA39-604D-945D-3D42B7011576}" type="presParOf" srcId="{C2E96CB7-192F-E246-822E-342266151659}" destId="{C657B82A-74F3-9C4C-A8AA-BFA7956691E9}" srcOrd="1" destOrd="0" presId="urn:microsoft.com/office/officeart/2005/8/layout/hierarchy2"/>
    <dgm:cxn modelId="{07DC2505-359D-6E46-9141-EE41FECDCA9A}" type="presParOf" srcId="{283E9716-E86E-6145-A0CF-B0FD9EA106B6}" destId="{665C7D50-BA6B-5D4C-8F28-BD8490700A6A}" srcOrd="3" destOrd="0" presId="urn:microsoft.com/office/officeart/2005/8/layout/hierarchy2"/>
    <dgm:cxn modelId="{EA02421B-E174-1545-9496-7C166CC8386B}" type="presParOf" srcId="{665C7D50-BA6B-5D4C-8F28-BD8490700A6A}" destId="{0143E7A2-F637-444B-9E8B-056AE7DBCD17}" srcOrd="0" destOrd="0" presId="urn:microsoft.com/office/officeart/2005/8/layout/hierarchy2"/>
    <dgm:cxn modelId="{1F6225E5-F632-2A46-97AA-262DC881A083}" type="presParOf" srcId="{665C7D50-BA6B-5D4C-8F28-BD8490700A6A}" destId="{D6E86944-8A47-3643-A2D4-941C1FAA07A6}" srcOrd="1" destOrd="0" presId="urn:microsoft.com/office/officeart/2005/8/layout/hierarchy2"/>
    <dgm:cxn modelId="{9F0B23FF-CA42-154F-B13E-F3EF484BA46F}" type="presParOf" srcId="{D6E86944-8A47-3643-A2D4-941C1FAA07A6}" destId="{2A545250-EAA8-DF41-AC5D-C9B89004A83E}" srcOrd="0" destOrd="0" presId="urn:microsoft.com/office/officeart/2005/8/layout/hierarchy2"/>
    <dgm:cxn modelId="{B7191D98-DF48-6B42-AD25-FBB4E17B8EB9}" type="presParOf" srcId="{2A545250-EAA8-DF41-AC5D-C9B89004A83E}" destId="{9B234EB7-3E62-8543-9F63-3377DFDAAD6D}" srcOrd="0" destOrd="0" presId="urn:microsoft.com/office/officeart/2005/8/layout/hierarchy2"/>
    <dgm:cxn modelId="{A4D014F3-AE4E-1244-86B9-7B5211462223}" type="presParOf" srcId="{D6E86944-8A47-3643-A2D4-941C1FAA07A6}" destId="{4836EF15-662C-1449-8DDC-8221D07CFBC0}" srcOrd="1" destOrd="0" presId="urn:microsoft.com/office/officeart/2005/8/layout/hierarchy2"/>
    <dgm:cxn modelId="{68229148-D0D1-9B4A-8172-3557CB5D0FA2}" type="presParOf" srcId="{4836EF15-662C-1449-8DDC-8221D07CFBC0}" destId="{E066FFE6-6C82-F443-A347-E836C6A10BEB}" srcOrd="0" destOrd="0" presId="urn:microsoft.com/office/officeart/2005/8/layout/hierarchy2"/>
    <dgm:cxn modelId="{A3B4F02A-EF5A-3441-B361-A48D5063DA0A}" type="presParOf" srcId="{4836EF15-662C-1449-8DDC-8221D07CFBC0}" destId="{FE57B391-D009-8E4D-9D75-08DA345D5AD0}" srcOrd="1" destOrd="0" presId="urn:microsoft.com/office/officeart/2005/8/layout/hierarchy2"/>
    <dgm:cxn modelId="{43526537-A1FF-C04C-AA27-33844D456FD9}" type="presParOf" srcId="{D6E86944-8A47-3643-A2D4-941C1FAA07A6}" destId="{9C5889BA-B092-BB47-AA74-3B574CACBD2F}" srcOrd="2" destOrd="0" presId="urn:microsoft.com/office/officeart/2005/8/layout/hierarchy2"/>
    <dgm:cxn modelId="{3563C70F-3448-D44B-A2A3-1ED956D625E9}" type="presParOf" srcId="{9C5889BA-B092-BB47-AA74-3B574CACBD2F}" destId="{B875AF1F-ACC1-C24F-8B72-7607173305AD}" srcOrd="0" destOrd="0" presId="urn:microsoft.com/office/officeart/2005/8/layout/hierarchy2"/>
    <dgm:cxn modelId="{0B5B0476-15F8-154A-9554-7EF8795C4BA0}" type="presParOf" srcId="{D6E86944-8A47-3643-A2D4-941C1FAA07A6}" destId="{537C4854-96CF-9C44-802A-9A4975D43703}" srcOrd="3" destOrd="0" presId="urn:microsoft.com/office/officeart/2005/8/layout/hierarchy2"/>
    <dgm:cxn modelId="{47BB0E14-D39B-5142-975E-9D6F86248985}" type="presParOf" srcId="{537C4854-96CF-9C44-802A-9A4975D43703}" destId="{ED2F54F1-E4CB-DF4B-80B3-7C0CA658460E}" srcOrd="0" destOrd="0" presId="urn:microsoft.com/office/officeart/2005/8/layout/hierarchy2"/>
    <dgm:cxn modelId="{BD3E76E8-CC1D-7C48-AF53-0EA03B2C492F}" type="presParOf" srcId="{537C4854-96CF-9C44-802A-9A4975D43703}" destId="{029EE46D-B860-FC44-B35A-17F785C8090A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9B7334-CE28-444C-AA3A-DB55432C204C}">
      <dsp:nvSpPr>
        <dsp:cNvPr id="0" name=""/>
        <dsp:cNvSpPr/>
      </dsp:nvSpPr>
      <dsp:spPr>
        <a:xfrm>
          <a:off x="6423" y="665594"/>
          <a:ext cx="2008025" cy="2409631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8348" tIns="0" rIns="198348" bIns="33020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Assignment 7 is a </a:t>
          </a:r>
          <a:r>
            <a:rPr lang="en-US" sz="1700" kern="1200"/>
            <a:t>hybrid assignment for Weeks 8 &amp;9</a:t>
          </a:r>
          <a:endParaRPr lang="en-US" sz="1700" kern="1200" dirty="0"/>
        </a:p>
      </dsp:txBody>
      <dsp:txXfrm>
        <a:off x="6423" y="1629446"/>
        <a:ext cx="2008025" cy="1445778"/>
      </dsp:txXfrm>
    </dsp:sp>
    <dsp:sp modelId="{C4F032C2-E593-5542-9242-2B938B1BF7EE}">
      <dsp:nvSpPr>
        <dsp:cNvPr id="0" name=""/>
        <dsp:cNvSpPr/>
      </dsp:nvSpPr>
      <dsp:spPr>
        <a:xfrm>
          <a:off x="6423" y="665594"/>
          <a:ext cx="2008025" cy="963852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8348" tIns="165100" rIns="198348" bIns="165100" numCol="1" spcCol="1270" anchor="ctr" anchorCtr="0">
          <a:noAutofit/>
        </a:bodyPr>
        <a:lstStyle/>
        <a:p>
          <a:pPr marL="0" lvl="0" indent="0" algn="l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0" kern="1200"/>
            <a:t>01</a:t>
          </a:r>
          <a:endParaRPr lang="en-US" sz="5000" kern="1200" dirty="0"/>
        </a:p>
      </dsp:txBody>
      <dsp:txXfrm>
        <a:off x="6423" y="665594"/>
        <a:ext cx="2008025" cy="963852"/>
      </dsp:txXfrm>
    </dsp:sp>
    <dsp:sp modelId="{56C5F840-F902-B54B-9E9B-1FFE95F98735}">
      <dsp:nvSpPr>
        <dsp:cNvPr id="0" name=""/>
        <dsp:cNvSpPr/>
      </dsp:nvSpPr>
      <dsp:spPr>
        <a:xfrm>
          <a:off x="2175091" y="665594"/>
          <a:ext cx="2008025" cy="2409631"/>
        </a:xfrm>
        <a:prstGeom prst="rect">
          <a:avLst/>
        </a:prstGeom>
        <a:gradFill rotWithShape="0">
          <a:gsLst>
            <a:gs pos="0">
              <a:schemeClr val="accent5">
                <a:hueOff val="1065261"/>
                <a:satOff val="-7052"/>
                <a:lumOff val="-1225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5">
                <a:hueOff val="1065261"/>
                <a:satOff val="-7052"/>
                <a:lumOff val="-1225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5">
              <a:hueOff val="1065261"/>
              <a:satOff val="-7052"/>
              <a:lumOff val="-1225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8348" tIns="0" rIns="198348" bIns="33020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Assignment 7 will be due on Sunday, October 27th</a:t>
          </a:r>
        </a:p>
      </dsp:txBody>
      <dsp:txXfrm>
        <a:off x="2175091" y="1629446"/>
        <a:ext cx="2008025" cy="1445778"/>
      </dsp:txXfrm>
    </dsp:sp>
    <dsp:sp modelId="{D1E92F88-9008-C64C-B3B1-7412D53AD42E}">
      <dsp:nvSpPr>
        <dsp:cNvPr id="0" name=""/>
        <dsp:cNvSpPr/>
      </dsp:nvSpPr>
      <dsp:spPr>
        <a:xfrm>
          <a:off x="2175091" y="665594"/>
          <a:ext cx="2008025" cy="963852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8348" tIns="165100" rIns="198348" bIns="165100" numCol="1" spcCol="1270" anchor="ctr" anchorCtr="0">
          <a:noAutofit/>
        </a:bodyPr>
        <a:lstStyle/>
        <a:p>
          <a:pPr marL="0" lvl="0" indent="0" algn="l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0" kern="1200"/>
            <a:t>02</a:t>
          </a:r>
        </a:p>
      </dsp:txBody>
      <dsp:txXfrm>
        <a:off x="2175091" y="665594"/>
        <a:ext cx="2008025" cy="963852"/>
      </dsp:txXfrm>
    </dsp:sp>
    <dsp:sp modelId="{CE967CA0-7818-A245-87A4-C69CCA60CDB1}">
      <dsp:nvSpPr>
        <dsp:cNvPr id="0" name=""/>
        <dsp:cNvSpPr/>
      </dsp:nvSpPr>
      <dsp:spPr>
        <a:xfrm>
          <a:off x="4343759" y="665594"/>
          <a:ext cx="2008025" cy="2409631"/>
        </a:xfrm>
        <a:prstGeom prst="rect">
          <a:avLst/>
        </a:prstGeom>
        <a:gradFill rotWithShape="0">
          <a:gsLst>
            <a:gs pos="0">
              <a:schemeClr val="accent5">
                <a:hueOff val="2130522"/>
                <a:satOff val="-14104"/>
                <a:lumOff val="-2451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5">
                <a:hueOff val="2130522"/>
                <a:satOff val="-14104"/>
                <a:lumOff val="-2451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5">
              <a:hueOff val="2130522"/>
              <a:satOff val="-14104"/>
              <a:lumOff val="-2451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8348" tIns="0" rIns="198348" bIns="33020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Quiz Opens Today @ 5pm, Due Sunday October 20th</a:t>
          </a:r>
        </a:p>
      </dsp:txBody>
      <dsp:txXfrm>
        <a:off x="4343759" y="1629446"/>
        <a:ext cx="2008025" cy="1445778"/>
      </dsp:txXfrm>
    </dsp:sp>
    <dsp:sp modelId="{15753A13-55F6-1F45-9332-8D16252D27A3}">
      <dsp:nvSpPr>
        <dsp:cNvPr id="0" name=""/>
        <dsp:cNvSpPr/>
      </dsp:nvSpPr>
      <dsp:spPr>
        <a:xfrm>
          <a:off x="4343759" y="665594"/>
          <a:ext cx="2008025" cy="963852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8348" tIns="165100" rIns="198348" bIns="165100" numCol="1" spcCol="1270" anchor="ctr" anchorCtr="0">
          <a:noAutofit/>
        </a:bodyPr>
        <a:lstStyle/>
        <a:p>
          <a:pPr marL="0" lvl="0" indent="0" algn="l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0" kern="1200"/>
            <a:t>03</a:t>
          </a:r>
        </a:p>
      </dsp:txBody>
      <dsp:txXfrm>
        <a:off x="4343759" y="665594"/>
        <a:ext cx="2008025" cy="963852"/>
      </dsp:txXfrm>
    </dsp:sp>
    <dsp:sp modelId="{AADBBEEF-9518-284D-B445-DFA63E056D07}">
      <dsp:nvSpPr>
        <dsp:cNvPr id="0" name=""/>
        <dsp:cNvSpPr/>
      </dsp:nvSpPr>
      <dsp:spPr>
        <a:xfrm>
          <a:off x="6512427" y="665594"/>
          <a:ext cx="2008025" cy="2409631"/>
        </a:xfrm>
        <a:prstGeom prst="rect">
          <a:avLst/>
        </a:prstGeom>
        <a:gradFill rotWithShape="0">
          <a:gsLst>
            <a:gs pos="0">
              <a:schemeClr val="accent5">
                <a:hueOff val="3195783"/>
                <a:satOff val="-21155"/>
                <a:lumOff val="-3676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5">
                <a:hueOff val="3195783"/>
                <a:satOff val="-21155"/>
                <a:lumOff val="-3676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5">
              <a:hueOff val="3195783"/>
              <a:satOff val="-21155"/>
              <a:lumOff val="-3676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8348" tIns="0" rIns="198348" bIns="33020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Mid-semester project update October 31!</a:t>
          </a:r>
        </a:p>
      </dsp:txBody>
      <dsp:txXfrm>
        <a:off x="6512427" y="1629446"/>
        <a:ext cx="2008025" cy="1445778"/>
      </dsp:txXfrm>
    </dsp:sp>
    <dsp:sp modelId="{E449F569-5D86-DA4D-9C5B-E9C089AB247C}">
      <dsp:nvSpPr>
        <dsp:cNvPr id="0" name=""/>
        <dsp:cNvSpPr/>
      </dsp:nvSpPr>
      <dsp:spPr>
        <a:xfrm>
          <a:off x="6512427" y="665594"/>
          <a:ext cx="2008025" cy="963852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8348" tIns="165100" rIns="198348" bIns="165100" numCol="1" spcCol="1270" anchor="ctr" anchorCtr="0">
          <a:noAutofit/>
        </a:bodyPr>
        <a:lstStyle/>
        <a:p>
          <a:pPr marL="0" lvl="0" indent="0" algn="l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0" kern="1200"/>
            <a:t>04</a:t>
          </a:r>
        </a:p>
      </dsp:txBody>
      <dsp:txXfrm>
        <a:off x="6512427" y="665594"/>
        <a:ext cx="2008025" cy="963852"/>
      </dsp:txXfrm>
    </dsp:sp>
    <dsp:sp modelId="{675BDD7B-BEAF-9E4F-9416-6E081A16F5D3}">
      <dsp:nvSpPr>
        <dsp:cNvPr id="0" name=""/>
        <dsp:cNvSpPr/>
      </dsp:nvSpPr>
      <dsp:spPr>
        <a:xfrm>
          <a:off x="8681095" y="665594"/>
          <a:ext cx="2008025" cy="2409631"/>
        </a:xfrm>
        <a:prstGeom prst="rect">
          <a:avLst/>
        </a:prstGeom>
        <a:gradFill rotWithShape="0">
          <a:gsLst>
            <a:gs pos="0">
              <a:schemeClr val="accent5">
                <a:hueOff val="4261045"/>
                <a:satOff val="-28207"/>
                <a:lumOff val="-4902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5">
                <a:hueOff val="4261045"/>
                <a:satOff val="-28207"/>
                <a:lumOff val="-4902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5">
              <a:hueOff val="4261045"/>
              <a:satOff val="-28207"/>
              <a:lumOff val="-4902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8348" tIns="0" rIns="198348" bIns="33020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Prof Z traveling next week- lectures will be asynchronous online</a:t>
          </a:r>
        </a:p>
      </dsp:txBody>
      <dsp:txXfrm>
        <a:off x="8681095" y="1629446"/>
        <a:ext cx="2008025" cy="1445778"/>
      </dsp:txXfrm>
    </dsp:sp>
    <dsp:sp modelId="{7652F446-C838-6848-A461-1EBA192363AF}">
      <dsp:nvSpPr>
        <dsp:cNvPr id="0" name=""/>
        <dsp:cNvSpPr/>
      </dsp:nvSpPr>
      <dsp:spPr>
        <a:xfrm>
          <a:off x="8681095" y="665594"/>
          <a:ext cx="2008025" cy="963852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8348" tIns="165100" rIns="198348" bIns="165100" numCol="1" spcCol="1270" anchor="ctr" anchorCtr="0">
          <a:noAutofit/>
        </a:bodyPr>
        <a:lstStyle/>
        <a:p>
          <a:pPr marL="0" lvl="0" indent="0" algn="l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0" kern="1200"/>
            <a:t>05</a:t>
          </a:r>
        </a:p>
      </dsp:txBody>
      <dsp:txXfrm>
        <a:off x="8681095" y="665594"/>
        <a:ext cx="2008025" cy="963852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CE07FDB-34E5-E542-B9C2-EE251C07F26F}">
      <dsp:nvSpPr>
        <dsp:cNvPr id="0" name=""/>
        <dsp:cNvSpPr/>
      </dsp:nvSpPr>
      <dsp:spPr>
        <a:xfrm>
          <a:off x="0" y="0"/>
          <a:ext cx="7627619" cy="64527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Create an EKS Cluster </a:t>
          </a:r>
        </a:p>
      </dsp:txBody>
      <dsp:txXfrm>
        <a:off x="18899" y="18899"/>
        <a:ext cx="6855823" cy="607475"/>
      </dsp:txXfrm>
    </dsp:sp>
    <dsp:sp modelId="{65C70A8C-84DA-1F4B-96FD-4F2B3EFB1858}">
      <dsp:nvSpPr>
        <dsp:cNvPr id="0" name=""/>
        <dsp:cNvSpPr/>
      </dsp:nvSpPr>
      <dsp:spPr>
        <a:xfrm>
          <a:off x="569594" y="734894"/>
          <a:ext cx="7627619" cy="64527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1197020"/>
                <a:satOff val="-3638"/>
                <a:lumOff val="-49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1197020"/>
                <a:satOff val="-3638"/>
                <a:lumOff val="-49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AWS will provision Control Plane, with services already installed </a:t>
          </a:r>
        </a:p>
      </dsp:txBody>
      <dsp:txXfrm>
        <a:off x="588493" y="753793"/>
        <a:ext cx="6600798" cy="607475"/>
      </dsp:txXfrm>
    </dsp:sp>
    <dsp:sp modelId="{BA6B2765-1B15-7547-9004-A7228ED28A45}">
      <dsp:nvSpPr>
        <dsp:cNvPr id="0" name=""/>
        <dsp:cNvSpPr/>
      </dsp:nvSpPr>
      <dsp:spPr>
        <a:xfrm>
          <a:off x="1139189" y="1469788"/>
          <a:ext cx="7627619" cy="64527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2394041"/>
                <a:satOff val="-7276"/>
                <a:lumOff val="-98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2394041"/>
                <a:satOff val="-7276"/>
                <a:lumOff val="-98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High availability (replicated)</a:t>
          </a:r>
        </a:p>
      </dsp:txBody>
      <dsp:txXfrm>
        <a:off x="1158088" y="1488687"/>
        <a:ext cx="6600798" cy="607475"/>
      </dsp:txXfrm>
    </dsp:sp>
    <dsp:sp modelId="{3686D3A5-3992-4F4B-BCF5-285E170D485A}">
      <dsp:nvSpPr>
        <dsp:cNvPr id="0" name=""/>
        <dsp:cNvSpPr/>
      </dsp:nvSpPr>
      <dsp:spPr>
        <a:xfrm>
          <a:off x="1708784" y="2204682"/>
          <a:ext cx="7627619" cy="64527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3591061"/>
                <a:satOff val="-10913"/>
                <a:lumOff val="-147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3591061"/>
                <a:satOff val="-10913"/>
                <a:lumOff val="-147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etcd: automatically replicated </a:t>
          </a:r>
        </a:p>
      </dsp:txBody>
      <dsp:txXfrm>
        <a:off x="1727683" y="2223581"/>
        <a:ext cx="6600798" cy="607475"/>
      </dsp:txXfrm>
    </dsp:sp>
    <dsp:sp modelId="{E3AAA72B-6819-D843-AA28-B17F1D3F4F8E}">
      <dsp:nvSpPr>
        <dsp:cNvPr id="0" name=""/>
        <dsp:cNvSpPr/>
      </dsp:nvSpPr>
      <dsp:spPr>
        <a:xfrm>
          <a:off x="2278379" y="2939577"/>
          <a:ext cx="7627619" cy="64527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4788082"/>
                <a:satOff val="-14551"/>
                <a:lumOff val="-196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4788082"/>
                <a:satOff val="-14551"/>
                <a:lumOff val="-196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To provision your K8 nodes, you create EC2 instances (compute fleet) and connect them to EKS</a:t>
          </a:r>
        </a:p>
      </dsp:txBody>
      <dsp:txXfrm>
        <a:off x="2297278" y="2958476"/>
        <a:ext cx="6600798" cy="607475"/>
      </dsp:txXfrm>
    </dsp:sp>
    <dsp:sp modelId="{91430576-C960-D54C-A667-4206AD4A5A86}">
      <dsp:nvSpPr>
        <dsp:cNvPr id="0" name=""/>
        <dsp:cNvSpPr/>
      </dsp:nvSpPr>
      <dsp:spPr>
        <a:xfrm>
          <a:off x="7208191" y="471407"/>
          <a:ext cx="419427" cy="419427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100" kern="1200"/>
        </a:p>
      </dsp:txBody>
      <dsp:txXfrm>
        <a:off x="7302562" y="471407"/>
        <a:ext cx="230685" cy="315619"/>
      </dsp:txXfrm>
    </dsp:sp>
    <dsp:sp modelId="{0F6F5077-D4F3-C24D-A0ED-E11420C4D333}">
      <dsp:nvSpPr>
        <dsp:cNvPr id="0" name=""/>
        <dsp:cNvSpPr/>
      </dsp:nvSpPr>
      <dsp:spPr>
        <a:xfrm>
          <a:off x="7777786" y="1206302"/>
          <a:ext cx="419427" cy="419427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1380639"/>
            <a:satOff val="-4887"/>
            <a:lumOff val="-213"/>
            <a:alphaOff val="0"/>
          </a:schemeClr>
        </a:solidFill>
        <a:ln w="9525" cap="flat" cmpd="sng" algn="ctr">
          <a:solidFill>
            <a:schemeClr val="accent2">
              <a:tint val="40000"/>
              <a:alpha val="90000"/>
              <a:hueOff val="1380639"/>
              <a:satOff val="-4887"/>
              <a:lumOff val="-213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100" kern="1200"/>
        </a:p>
      </dsp:txBody>
      <dsp:txXfrm>
        <a:off x="7872157" y="1206302"/>
        <a:ext cx="230685" cy="315619"/>
      </dsp:txXfrm>
    </dsp:sp>
    <dsp:sp modelId="{0EFD0086-D3CA-394D-A6EC-06FFC3C38B49}">
      <dsp:nvSpPr>
        <dsp:cNvPr id="0" name=""/>
        <dsp:cNvSpPr/>
      </dsp:nvSpPr>
      <dsp:spPr>
        <a:xfrm>
          <a:off x="8347381" y="1930441"/>
          <a:ext cx="419427" cy="419427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2761278"/>
            <a:satOff val="-9774"/>
            <a:lumOff val="-425"/>
            <a:alphaOff val="0"/>
          </a:schemeClr>
        </a:solidFill>
        <a:ln w="9525" cap="flat" cmpd="sng" algn="ctr">
          <a:solidFill>
            <a:schemeClr val="accent2">
              <a:tint val="40000"/>
              <a:alpha val="90000"/>
              <a:hueOff val="2761278"/>
              <a:satOff val="-9774"/>
              <a:lumOff val="-425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100" kern="1200"/>
        </a:p>
      </dsp:txBody>
      <dsp:txXfrm>
        <a:off x="8441752" y="1930441"/>
        <a:ext cx="230685" cy="315619"/>
      </dsp:txXfrm>
    </dsp:sp>
    <dsp:sp modelId="{DF66E926-5EED-6B44-A811-495AE98A6D6C}">
      <dsp:nvSpPr>
        <dsp:cNvPr id="0" name=""/>
        <dsp:cNvSpPr/>
      </dsp:nvSpPr>
      <dsp:spPr>
        <a:xfrm>
          <a:off x="8916976" y="2672505"/>
          <a:ext cx="419427" cy="419427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4141917"/>
            <a:satOff val="-14661"/>
            <a:lumOff val="-638"/>
            <a:alphaOff val="0"/>
          </a:schemeClr>
        </a:solidFill>
        <a:ln w="9525" cap="flat" cmpd="sng" algn="ctr">
          <a:solidFill>
            <a:schemeClr val="accent2">
              <a:tint val="40000"/>
              <a:alpha val="90000"/>
              <a:hueOff val="4141917"/>
              <a:satOff val="-14661"/>
              <a:lumOff val="-638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100" kern="1200"/>
        </a:p>
      </dsp:txBody>
      <dsp:txXfrm>
        <a:off x="9011347" y="2672505"/>
        <a:ext cx="230685" cy="315619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E20CBB-928A-EB47-905C-C096C7B662F8}">
      <dsp:nvSpPr>
        <dsp:cNvPr id="0" name=""/>
        <dsp:cNvSpPr/>
      </dsp:nvSpPr>
      <dsp:spPr>
        <a:xfrm>
          <a:off x="7106382" y="1197774"/>
          <a:ext cx="91440" cy="548204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548204"/>
              </a:lnTo>
            </a:path>
          </a:pathLst>
        </a:custGeom>
        <a:noFill/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1CEAEA9-4030-C244-A80E-C99D1989AB7E}">
      <dsp:nvSpPr>
        <dsp:cNvPr id="0" name=""/>
        <dsp:cNvSpPr/>
      </dsp:nvSpPr>
      <dsp:spPr>
        <a:xfrm>
          <a:off x="4802560" y="1197774"/>
          <a:ext cx="91440" cy="548204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548204"/>
              </a:lnTo>
            </a:path>
          </a:pathLst>
        </a:custGeom>
        <a:noFill/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DED91E8-FE85-7946-89EF-0238D8E86AF0}">
      <dsp:nvSpPr>
        <dsp:cNvPr id="0" name=""/>
        <dsp:cNvSpPr/>
      </dsp:nvSpPr>
      <dsp:spPr>
        <a:xfrm>
          <a:off x="2498738" y="1197774"/>
          <a:ext cx="91440" cy="548204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548204"/>
              </a:lnTo>
            </a:path>
          </a:pathLst>
        </a:custGeom>
        <a:noFill/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0FF97F-4E61-164E-9BCB-543DC7BE658F}">
      <dsp:nvSpPr>
        <dsp:cNvPr id="0" name=""/>
        <dsp:cNvSpPr/>
      </dsp:nvSpPr>
      <dsp:spPr>
        <a:xfrm>
          <a:off x="1601985" y="834"/>
          <a:ext cx="1884945" cy="119694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FF833C1-D314-A54E-944F-9EDA11E9FF6A}">
      <dsp:nvSpPr>
        <dsp:cNvPr id="0" name=""/>
        <dsp:cNvSpPr/>
      </dsp:nvSpPr>
      <dsp:spPr>
        <a:xfrm>
          <a:off x="1811424" y="199800"/>
          <a:ext cx="1884945" cy="11969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EKS with EC2 Instances</a:t>
          </a:r>
        </a:p>
      </dsp:txBody>
      <dsp:txXfrm>
        <a:off x="1846481" y="234857"/>
        <a:ext cx="1814831" cy="1126826"/>
      </dsp:txXfrm>
    </dsp:sp>
    <dsp:sp modelId="{9E81CEBC-924C-A34A-83D9-3849846D4BDC}">
      <dsp:nvSpPr>
        <dsp:cNvPr id="0" name=""/>
        <dsp:cNvSpPr/>
      </dsp:nvSpPr>
      <dsp:spPr>
        <a:xfrm>
          <a:off x="1601985" y="1745979"/>
          <a:ext cx="1884945" cy="119694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E98C2E0-E153-804E-AC7C-8C8196EF9FC8}">
      <dsp:nvSpPr>
        <dsp:cNvPr id="0" name=""/>
        <dsp:cNvSpPr/>
      </dsp:nvSpPr>
      <dsp:spPr>
        <a:xfrm>
          <a:off x="1811424" y="1944946"/>
          <a:ext cx="1884945" cy="11969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Self-managed: you need to manage the infrastructure for Nodes</a:t>
          </a:r>
        </a:p>
      </dsp:txBody>
      <dsp:txXfrm>
        <a:off x="1846481" y="1980003"/>
        <a:ext cx="1814831" cy="1126826"/>
      </dsp:txXfrm>
    </dsp:sp>
    <dsp:sp modelId="{207961EF-43B3-104D-BECA-5AED5FCD90C5}">
      <dsp:nvSpPr>
        <dsp:cNvPr id="0" name=""/>
        <dsp:cNvSpPr/>
      </dsp:nvSpPr>
      <dsp:spPr>
        <a:xfrm>
          <a:off x="3905808" y="834"/>
          <a:ext cx="1884945" cy="119694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66B57D6-7DFB-5F43-B384-78514E4A0B9E}">
      <dsp:nvSpPr>
        <dsp:cNvPr id="0" name=""/>
        <dsp:cNvSpPr/>
      </dsp:nvSpPr>
      <dsp:spPr>
        <a:xfrm>
          <a:off x="4115246" y="199800"/>
          <a:ext cx="1884945" cy="11969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EKS with NodeGroup</a:t>
          </a:r>
        </a:p>
      </dsp:txBody>
      <dsp:txXfrm>
        <a:off x="4150303" y="234857"/>
        <a:ext cx="1814831" cy="1126826"/>
      </dsp:txXfrm>
    </dsp:sp>
    <dsp:sp modelId="{5B37788B-CA59-4D49-8B5B-23BBAB61828D}">
      <dsp:nvSpPr>
        <dsp:cNvPr id="0" name=""/>
        <dsp:cNvSpPr/>
      </dsp:nvSpPr>
      <dsp:spPr>
        <a:xfrm>
          <a:off x="3905808" y="1745979"/>
          <a:ext cx="1884945" cy="119694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832CC75-F838-F944-953F-0FEA7CD9B95C}">
      <dsp:nvSpPr>
        <dsp:cNvPr id="0" name=""/>
        <dsp:cNvSpPr/>
      </dsp:nvSpPr>
      <dsp:spPr>
        <a:xfrm>
          <a:off x="4115246" y="1944946"/>
          <a:ext cx="1884945" cy="11969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Semi-managed: creates and deletes EC2 Instances for you, but you need to configure it</a:t>
          </a:r>
        </a:p>
      </dsp:txBody>
      <dsp:txXfrm>
        <a:off x="4150303" y="1980003"/>
        <a:ext cx="1814831" cy="1126826"/>
      </dsp:txXfrm>
    </dsp:sp>
    <dsp:sp modelId="{66EEEA86-EEEA-4143-B859-CA251505215C}">
      <dsp:nvSpPr>
        <dsp:cNvPr id="0" name=""/>
        <dsp:cNvSpPr/>
      </dsp:nvSpPr>
      <dsp:spPr>
        <a:xfrm>
          <a:off x="6209630" y="834"/>
          <a:ext cx="1884945" cy="119694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733BC0D-B642-1846-95AD-8484DE087DD8}">
      <dsp:nvSpPr>
        <dsp:cNvPr id="0" name=""/>
        <dsp:cNvSpPr/>
      </dsp:nvSpPr>
      <dsp:spPr>
        <a:xfrm>
          <a:off x="6419068" y="199800"/>
          <a:ext cx="1884945" cy="11969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EKS with Fargate</a:t>
          </a:r>
        </a:p>
      </dsp:txBody>
      <dsp:txXfrm>
        <a:off x="6454125" y="234857"/>
        <a:ext cx="1814831" cy="1126826"/>
      </dsp:txXfrm>
    </dsp:sp>
    <dsp:sp modelId="{60ACE623-5DED-8B4F-AB9D-319D6A3DC4DA}">
      <dsp:nvSpPr>
        <dsp:cNvPr id="0" name=""/>
        <dsp:cNvSpPr/>
      </dsp:nvSpPr>
      <dsp:spPr>
        <a:xfrm>
          <a:off x="6209630" y="1745979"/>
          <a:ext cx="1884945" cy="119694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CDEC362-E873-E946-ADF8-43A187382299}">
      <dsp:nvSpPr>
        <dsp:cNvPr id="0" name=""/>
        <dsp:cNvSpPr/>
      </dsp:nvSpPr>
      <dsp:spPr>
        <a:xfrm>
          <a:off x="6419068" y="1944946"/>
          <a:ext cx="1884945" cy="11969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Fully-managed: both Control Plane and Nodes are managed</a:t>
          </a:r>
        </a:p>
      </dsp:txBody>
      <dsp:txXfrm>
        <a:off x="6454125" y="1980003"/>
        <a:ext cx="1814831" cy="112682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DA7C3CB-7321-6A40-B2FB-0CC087F41DB6}">
      <dsp:nvSpPr>
        <dsp:cNvPr id="0" name=""/>
        <dsp:cNvSpPr/>
      </dsp:nvSpPr>
      <dsp:spPr>
        <a:xfrm>
          <a:off x="0" y="668189"/>
          <a:ext cx="6801987" cy="14883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27910" tIns="562356" rIns="527910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 dirty="0"/>
            <a:t>Kubernetes, continued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 dirty="0"/>
            <a:t>Other Container Orchestration Options</a:t>
          </a:r>
        </a:p>
      </dsp:txBody>
      <dsp:txXfrm>
        <a:off x="0" y="668189"/>
        <a:ext cx="6801987" cy="1488375"/>
      </dsp:txXfrm>
    </dsp:sp>
    <dsp:sp modelId="{C108615D-3B09-9942-922C-6212F8A22228}">
      <dsp:nvSpPr>
        <dsp:cNvPr id="0" name=""/>
        <dsp:cNvSpPr/>
      </dsp:nvSpPr>
      <dsp:spPr>
        <a:xfrm>
          <a:off x="340099" y="269669"/>
          <a:ext cx="4761390" cy="797039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9969" tIns="0" rIns="179969" bIns="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Agenda</a:t>
          </a:r>
        </a:p>
      </dsp:txBody>
      <dsp:txXfrm>
        <a:off x="379007" y="308577"/>
        <a:ext cx="4683574" cy="719223"/>
      </dsp:txXfrm>
    </dsp:sp>
    <dsp:sp modelId="{E0C06397-84E7-B741-87C6-30A8FDD1C373}">
      <dsp:nvSpPr>
        <dsp:cNvPr id="0" name=""/>
        <dsp:cNvSpPr/>
      </dsp:nvSpPr>
      <dsp:spPr>
        <a:xfrm>
          <a:off x="0" y="2706945"/>
          <a:ext cx="6801987" cy="19136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2394041"/>
              <a:satOff val="-7276"/>
              <a:lumOff val="-98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27910" tIns="562356" rIns="527910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 dirty="0"/>
            <a:t>Kubernetes, 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 dirty="0"/>
            <a:t>Managed K8 options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 dirty="0"/>
            <a:t>Other container orchestration options </a:t>
          </a:r>
        </a:p>
      </dsp:txBody>
      <dsp:txXfrm>
        <a:off x="0" y="2706945"/>
        <a:ext cx="6801987" cy="1913625"/>
      </dsp:txXfrm>
    </dsp:sp>
    <dsp:sp modelId="{F1600258-4B56-984C-A555-1528D0BEC4D7}">
      <dsp:nvSpPr>
        <dsp:cNvPr id="0" name=""/>
        <dsp:cNvSpPr/>
      </dsp:nvSpPr>
      <dsp:spPr>
        <a:xfrm>
          <a:off x="340099" y="2302364"/>
          <a:ext cx="4761390" cy="797039"/>
        </a:xfrm>
        <a:prstGeom prst="roundRect">
          <a:avLst/>
        </a:prstGeom>
        <a:gradFill rotWithShape="0">
          <a:gsLst>
            <a:gs pos="0">
              <a:schemeClr val="accent2">
                <a:hueOff val="2394041"/>
                <a:satOff val="-7276"/>
                <a:lumOff val="-98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2394041"/>
                <a:satOff val="-7276"/>
                <a:lumOff val="-98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9969" tIns="0" rIns="179969" bIns="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What’s covered in this lecture:</a:t>
          </a:r>
        </a:p>
      </dsp:txBody>
      <dsp:txXfrm>
        <a:off x="379007" y="2341272"/>
        <a:ext cx="4683574" cy="719223"/>
      </dsp:txXfrm>
    </dsp:sp>
    <dsp:sp modelId="{C658D1E6-30B3-EF4C-AAB2-8E8C723E88B4}">
      <dsp:nvSpPr>
        <dsp:cNvPr id="0" name=""/>
        <dsp:cNvSpPr/>
      </dsp:nvSpPr>
      <dsp:spPr>
        <a:xfrm>
          <a:off x="0" y="5158829"/>
          <a:ext cx="6801987" cy="110564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4788082"/>
              <a:satOff val="-14551"/>
              <a:lumOff val="-196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27910" tIns="562356" rIns="527910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 dirty="0"/>
            <a:t>More Kubernetes and CICD</a:t>
          </a:r>
        </a:p>
      </dsp:txBody>
      <dsp:txXfrm>
        <a:off x="0" y="5158829"/>
        <a:ext cx="6801987" cy="1105649"/>
      </dsp:txXfrm>
    </dsp:sp>
    <dsp:sp modelId="{C79792A3-3DDB-E841-9AD9-747210DE039C}">
      <dsp:nvSpPr>
        <dsp:cNvPr id="0" name=""/>
        <dsp:cNvSpPr/>
      </dsp:nvSpPr>
      <dsp:spPr>
        <a:xfrm>
          <a:off x="340099" y="4760309"/>
          <a:ext cx="4761390" cy="797039"/>
        </a:xfrm>
        <a:prstGeom prst="roundRect">
          <a:avLst/>
        </a:prstGeom>
        <a:gradFill rotWithShape="0">
          <a:gsLst>
            <a:gs pos="0">
              <a:schemeClr val="accent2">
                <a:hueOff val="4788082"/>
                <a:satOff val="-14551"/>
                <a:lumOff val="-196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4788082"/>
                <a:satOff val="-14551"/>
                <a:lumOff val="-196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9969" tIns="0" rIns="179969" bIns="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What’s covered next:</a:t>
          </a:r>
        </a:p>
      </dsp:txBody>
      <dsp:txXfrm>
        <a:off x="379007" y="4799217"/>
        <a:ext cx="4683574" cy="71922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5408CE-B307-5544-96D7-88C51A28A200}">
      <dsp:nvSpPr>
        <dsp:cNvPr id="0" name=""/>
        <dsp:cNvSpPr/>
      </dsp:nvSpPr>
      <dsp:spPr>
        <a:xfrm>
          <a:off x="5376" y="1333587"/>
          <a:ext cx="2061130" cy="813345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9568" tIns="56896" rIns="99568" bIns="56896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Group resources into Namespaces </a:t>
          </a:r>
        </a:p>
      </dsp:txBody>
      <dsp:txXfrm>
        <a:off x="5376" y="1333587"/>
        <a:ext cx="2061130" cy="813345"/>
      </dsp:txXfrm>
    </dsp:sp>
    <dsp:sp modelId="{AE869986-8A27-2045-AF70-C5086065C198}">
      <dsp:nvSpPr>
        <dsp:cNvPr id="0" name=""/>
        <dsp:cNvSpPr/>
      </dsp:nvSpPr>
      <dsp:spPr>
        <a:xfrm>
          <a:off x="5376" y="2146932"/>
          <a:ext cx="2061130" cy="1690920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74676" tIns="74676" rIns="99568" bIns="112014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Database namespace= </a:t>
          </a:r>
          <a:r>
            <a:rPr lang="en-US" sz="1400" kern="1200" dirty="0" err="1"/>
            <a:t>db</a:t>
          </a:r>
          <a:r>
            <a:rPr lang="en-US" sz="1400" kern="1200" dirty="0"/>
            <a:t> pods + resources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Monitoring namespace =  Prometheus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 err="1"/>
            <a:t>Elasticstack</a:t>
          </a:r>
          <a:r>
            <a:rPr lang="en-US" sz="1400" kern="1200" dirty="0"/>
            <a:t> namespace= Kibana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Nginx-Ingress namespace</a:t>
          </a:r>
        </a:p>
      </dsp:txBody>
      <dsp:txXfrm>
        <a:off x="5376" y="2146932"/>
        <a:ext cx="2061130" cy="1690920"/>
      </dsp:txXfrm>
    </dsp:sp>
    <dsp:sp modelId="{18F8D6A3-F62E-3A4E-A0C8-5AAEFE5AA159}">
      <dsp:nvSpPr>
        <dsp:cNvPr id="0" name=""/>
        <dsp:cNvSpPr/>
      </dsp:nvSpPr>
      <dsp:spPr>
        <a:xfrm>
          <a:off x="2355065" y="1333587"/>
          <a:ext cx="2061130" cy="813345"/>
        </a:xfrm>
        <a:prstGeom prst="rect">
          <a:avLst/>
        </a:prstGeom>
        <a:gradFill rotWithShape="0">
          <a:gsLst>
            <a:gs pos="0">
              <a:schemeClr val="accent2">
                <a:hueOff val="1197020"/>
                <a:satOff val="-3638"/>
                <a:lumOff val="-49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1197020"/>
                <a:satOff val="-3638"/>
                <a:lumOff val="-49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2">
              <a:hueOff val="1197020"/>
              <a:satOff val="-3638"/>
              <a:lumOff val="-49"/>
              <a:alphaOff val="0"/>
            </a:schemeClr>
          </a:solidFill>
          <a:prstDash val="solid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9568" tIns="56896" rIns="99568" bIns="56896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Multiple Teams, One Cluster</a:t>
          </a:r>
        </a:p>
      </dsp:txBody>
      <dsp:txXfrm>
        <a:off x="2355065" y="1333587"/>
        <a:ext cx="2061130" cy="813345"/>
      </dsp:txXfrm>
    </dsp:sp>
    <dsp:sp modelId="{9C8E7004-D8A2-9F47-9A20-B0BB4412C521}">
      <dsp:nvSpPr>
        <dsp:cNvPr id="0" name=""/>
        <dsp:cNvSpPr/>
      </dsp:nvSpPr>
      <dsp:spPr>
        <a:xfrm>
          <a:off x="2355065" y="2146932"/>
          <a:ext cx="2061130" cy="1690920"/>
        </a:xfrm>
        <a:prstGeom prst="rect">
          <a:avLst/>
        </a:prstGeom>
        <a:solidFill>
          <a:schemeClr val="accent2">
            <a:tint val="40000"/>
            <a:alpha val="90000"/>
            <a:hueOff val="1035479"/>
            <a:satOff val="-3665"/>
            <a:lumOff val="-160"/>
            <a:alphaOff val="0"/>
          </a:schemeClr>
        </a:solidFill>
        <a:ln w="9525" cap="flat" cmpd="sng" algn="ctr">
          <a:solidFill>
            <a:schemeClr val="accent2">
              <a:tint val="40000"/>
              <a:alpha val="90000"/>
              <a:hueOff val="1035479"/>
              <a:satOff val="-3665"/>
              <a:lumOff val="-16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74676" tIns="74676" rIns="99568" bIns="112014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Avoid having the same deployment with the same name!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Deployment will overwrite existing resources</a:t>
          </a:r>
        </a:p>
      </dsp:txBody>
      <dsp:txXfrm>
        <a:off x="2355065" y="2146932"/>
        <a:ext cx="2061130" cy="1690920"/>
      </dsp:txXfrm>
    </dsp:sp>
    <dsp:sp modelId="{5D67B7A0-FB68-454D-8FE8-8B6F4BC1C1F6}">
      <dsp:nvSpPr>
        <dsp:cNvPr id="0" name=""/>
        <dsp:cNvSpPr/>
      </dsp:nvSpPr>
      <dsp:spPr>
        <a:xfrm>
          <a:off x="4704754" y="1333587"/>
          <a:ext cx="2061130" cy="813345"/>
        </a:xfrm>
        <a:prstGeom prst="rect">
          <a:avLst/>
        </a:prstGeom>
        <a:gradFill rotWithShape="0">
          <a:gsLst>
            <a:gs pos="0">
              <a:schemeClr val="accent2">
                <a:hueOff val="2394041"/>
                <a:satOff val="-7276"/>
                <a:lumOff val="-98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2394041"/>
                <a:satOff val="-7276"/>
                <a:lumOff val="-98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2">
              <a:hueOff val="2394041"/>
              <a:satOff val="-7276"/>
              <a:lumOff val="-98"/>
              <a:alphaOff val="0"/>
            </a:schemeClr>
          </a:solidFill>
          <a:prstDash val="solid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9568" tIns="56896" rIns="99568" bIns="56896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One Cluster, Staging and Development in same cluster </a:t>
          </a:r>
        </a:p>
      </dsp:txBody>
      <dsp:txXfrm>
        <a:off x="4704754" y="1333587"/>
        <a:ext cx="2061130" cy="813345"/>
      </dsp:txXfrm>
    </dsp:sp>
    <dsp:sp modelId="{647F8A9C-0166-6E40-AF69-BB9D040AE1E6}">
      <dsp:nvSpPr>
        <dsp:cNvPr id="0" name=""/>
        <dsp:cNvSpPr/>
      </dsp:nvSpPr>
      <dsp:spPr>
        <a:xfrm>
          <a:off x="4704754" y="2146932"/>
          <a:ext cx="2061130" cy="1690920"/>
        </a:xfrm>
        <a:prstGeom prst="rect">
          <a:avLst/>
        </a:prstGeom>
        <a:solidFill>
          <a:schemeClr val="accent2">
            <a:tint val="40000"/>
            <a:alpha val="90000"/>
            <a:hueOff val="2070959"/>
            <a:satOff val="-7331"/>
            <a:lumOff val="-319"/>
            <a:alphaOff val="0"/>
          </a:schemeClr>
        </a:solidFill>
        <a:ln w="9525" cap="flat" cmpd="sng" algn="ctr">
          <a:solidFill>
            <a:schemeClr val="accent2">
              <a:tint val="40000"/>
              <a:alpha val="90000"/>
              <a:hueOff val="2070959"/>
              <a:satOff val="-7331"/>
              <a:lumOff val="-319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74676" tIns="74676" rIns="99568" bIns="112014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/>
            <a:t>Reuse components in both environments</a:t>
          </a:r>
        </a:p>
      </dsp:txBody>
      <dsp:txXfrm>
        <a:off x="4704754" y="2146932"/>
        <a:ext cx="2061130" cy="1690920"/>
      </dsp:txXfrm>
    </dsp:sp>
    <dsp:sp modelId="{D6CC1A9C-7477-BA48-9E79-F484085C2313}">
      <dsp:nvSpPr>
        <dsp:cNvPr id="0" name=""/>
        <dsp:cNvSpPr/>
      </dsp:nvSpPr>
      <dsp:spPr>
        <a:xfrm>
          <a:off x="7054443" y="1333587"/>
          <a:ext cx="2061130" cy="813345"/>
        </a:xfrm>
        <a:prstGeom prst="rect">
          <a:avLst/>
        </a:prstGeom>
        <a:gradFill rotWithShape="0">
          <a:gsLst>
            <a:gs pos="0">
              <a:schemeClr val="accent2">
                <a:hueOff val="3591061"/>
                <a:satOff val="-10913"/>
                <a:lumOff val="-147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3591061"/>
                <a:satOff val="-10913"/>
                <a:lumOff val="-147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2">
              <a:hueOff val="3591061"/>
              <a:satOff val="-10913"/>
              <a:lumOff val="-147"/>
              <a:alphaOff val="0"/>
            </a:schemeClr>
          </a:solidFill>
          <a:prstDash val="solid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9568" tIns="56896" rIns="99568" bIns="56896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Blue/Green Deployment</a:t>
          </a:r>
        </a:p>
      </dsp:txBody>
      <dsp:txXfrm>
        <a:off x="7054443" y="1333587"/>
        <a:ext cx="2061130" cy="813345"/>
      </dsp:txXfrm>
    </dsp:sp>
    <dsp:sp modelId="{626153D9-E76A-F24F-B7A5-4BA3A8CB6B8D}">
      <dsp:nvSpPr>
        <dsp:cNvPr id="0" name=""/>
        <dsp:cNvSpPr/>
      </dsp:nvSpPr>
      <dsp:spPr>
        <a:xfrm>
          <a:off x="7054443" y="2146932"/>
          <a:ext cx="2061130" cy="1690920"/>
        </a:xfrm>
        <a:prstGeom prst="rect">
          <a:avLst/>
        </a:prstGeom>
        <a:solidFill>
          <a:schemeClr val="accent2">
            <a:tint val="40000"/>
            <a:alpha val="90000"/>
            <a:hueOff val="3106438"/>
            <a:satOff val="-10996"/>
            <a:lumOff val="-479"/>
            <a:alphaOff val="0"/>
          </a:schemeClr>
        </a:solidFill>
        <a:ln w="9525" cap="flat" cmpd="sng" algn="ctr">
          <a:solidFill>
            <a:schemeClr val="accent2">
              <a:tint val="40000"/>
              <a:alpha val="90000"/>
              <a:hueOff val="3106438"/>
              <a:satOff val="-10996"/>
              <a:lumOff val="-479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74676" tIns="74676" rIns="99568" bIns="112014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Host active and next version of application in same cluster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Versions are different, but maybe they need to use some shared resources</a:t>
          </a:r>
        </a:p>
      </dsp:txBody>
      <dsp:txXfrm>
        <a:off x="7054443" y="2146932"/>
        <a:ext cx="2061130" cy="1690920"/>
      </dsp:txXfrm>
    </dsp:sp>
    <dsp:sp modelId="{89036B23-9344-0843-9E7D-C105D24381AB}">
      <dsp:nvSpPr>
        <dsp:cNvPr id="0" name=""/>
        <dsp:cNvSpPr/>
      </dsp:nvSpPr>
      <dsp:spPr>
        <a:xfrm>
          <a:off x="9404132" y="1333587"/>
          <a:ext cx="2061130" cy="813345"/>
        </a:xfrm>
        <a:prstGeom prst="rect">
          <a:avLst/>
        </a:prstGeom>
        <a:gradFill rotWithShape="0">
          <a:gsLst>
            <a:gs pos="0">
              <a:schemeClr val="accent2">
                <a:hueOff val="4788082"/>
                <a:satOff val="-14551"/>
                <a:lumOff val="-196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4788082"/>
                <a:satOff val="-14551"/>
                <a:lumOff val="-196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2">
              <a:hueOff val="4788082"/>
              <a:satOff val="-14551"/>
              <a:lumOff val="-196"/>
              <a:alphaOff val="0"/>
            </a:schemeClr>
          </a:solidFill>
          <a:prstDash val="solid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9568" tIns="56896" rIns="99568" bIns="56896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Limit Resources and Access to Namespaces when working with multiple teams</a:t>
          </a:r>
        </a:p>
      </dsp:txBody>
      <dsp:txXfrm>
        <a:off x="9404132" y="1333587"/>
        <a:ext cx="2061130" cy="813345"/>
      </dsp:txXfrm>
    </dsp:sp>
    <dsp:sp modelId="{1A07CE5D-C734-684C-BA8E-ED1B5C4B4014}">
      <dsp:nvSpPr>
        <dsp:cNvPr id="0" name=""/>
        <dsp:cNvSpPr/>
      </dsp:nvSpPr>
      <dsp:spPr>
        <a:xfrm>
          <a:off x="9404132" y="2146932"/>
          <a:ext cx="2061130" cy="1690920"/>
        </a:xfrm>
        <a:prstGeom prst="rect">
          <a:avLst/>
        </a:prstGeom>
        <a:solidFill>
          <a:schemeClr val="accent2">
            <a:tint val="40000"/>
            <a:alpha val="90000"/>
            <a:hueOff val="4141917"/>
            <a:satOff val="-14661"/>
            <a:lumOff val="-638"/>
            <a:alphaOff val="0"/>
          </a:schemeClr>
        </a:solidFill>
        <a:ln w="9525" cap="flat" cmpd="sng" algn="ctr">
          <a:solidFill>
            <a:schemeClr val="accent2">
              <a:tint val="40000"/>
              <a:alpha val="90000"/>
              <a:hueOff val="4141917"/>
              <a:satOff val="-14661"/>
              <a:lumOff val="-638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74676" tIns="74676" rIns="99568" bIns="112014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Teams can only deploy to their respective namespaces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Limit resource usage per namespace</a:t>
          </a:r>
        </a:p>
      </dsp:txBody>
      <dsp:txXfrm>
        <a:off x="9404132" y="2146932"/>
        <a:ext cx="2061130" cy="169092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D1571F-1863-A441-9059-5A31A9681C67}">
      <dsp:nvSpPr>
        <dsp:cNvPr id="0" name=""/>
        <dsp:cNvSpPr/>
      </dsp:nvSpPr>
      <dsp:spPr>
        <a:xfrm>
          <a:off x="0" y="461356"/>
          <a:ext cx="9906000" cy="12285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768816" tIns="624840" rIns="768816" bIns="213360" numCol="1" spcCol="1270" anchor="t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000" kern="1200" dirty="0"/>
            <a:t>But you CAN share Service across namespaces</a:t>
          </a:r>
        </a:p>
      </dsp:txBody>
      <dsp:txXfrm>
        <a:off x="0" y="461356"/>
        <a:ext cx="9906000" cy="1228500"/>
      </dsp:txXfrm>
    </dsp:sp>
    <dsp:sp modelId="{726179D8-C3D5-7F42-BC92-0A1D2ED13757}">
      <dsp:nvSpPr>
        <dsp:cNvPr id="0" name=""/>
        <dsp:cNvSpPr/>
      </dsp:nvSpPr>
      <dsp:spPr>
        <a:xfrm>
          <a:off x="471599" y="18556"/>
          <a:ext cx="9431972" cy="885600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62096" tIns="0" rIns="262096" bIns="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Each NS must define its own </a:t>
          </a:r>
          <a:r>
            <a:rPr lang="en-US" sz="3000" kern="1200" dirty="0" err="1"/>
            <a:t>ConfigMap</a:t>
          </a:r>
          <a:r>
            <a:rPr lang="en-US" sz="3000" kern="1200" dirty="0"/>
            <a:t> and Secret</a:t>
          </a:r>
        </a:p>
      </dsp:txBody>
      <dsp:txXfrm>
        <a:off x="514830" y="61787"/>
        <a:ext cx="9345510" cy="799138"/>
      </dsp:txXfrm>
    </dsp:sp>
    <dsp:sp modelId="{376608E5-BCF4-D047-AA36-612673D85E4D}">
      <dsp:nvSpPr>
        <dsp:cNvPr id="0" name=""/>
        <dsp:cNvSpPr/>
      </dsp:nvSpPr>
      <dsp:spPr>
        <a:xfrm>
          <a:off x="0" y="2294656"/>
          <a:ext cx="9906000" cy="12285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768816" tIns="624840" rIns="768816" bIns="213360" numCol="1" spcCol="1270" anchor="t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000" kern="1200" dirty="0"/>
            <a:t>Volumes, Nodes</a:t>
          </a:r>
        </a:p>
      </dsp:txBody>
      <dsp:txXfrm>
        <a:off x="0" y="2294656"/>
        <a:ext cx="9906000" cy="1228500"/>
      </dsp:txXfrm>
    </dsp:sp>
    <dsp:sp modelId="{281FACF6-3399-0347-8BCE-666AA111976F}">
      <dsp:nvSpPr>
        <dsp:cNvPr id="0" name=""/>
        <dsp:cNvSpPr/>
      </dsp:nvSpPr>
      <dsp:spPr>
        <a:xfrm>
          <a:off x="471599" y="1851856"/>
          <a:ext cx="9431972" cy="885600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62096" tIns="0" rIns="262096" bIns="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Some components can’t be can’t be namespaced</a:t>
          </a:r>
        </a:p>
      </dsp:txBody>
      <dsp:txXfrm>
        <a:off x="514830" y="1895087"/>
        <a:ext cx="9345510" cy="79913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7E090F-AEA2-C14B-B53D-F8D4093FA030}">
      <dsp:nvSpPr>
        <dsp:cNvPr id="0" name=""/>
        <dsp:cNvSpPr/>
      </dsp:nvSpPr>
      <dsp:spPr>
        <a:xfrm>
          <a:off x="0" y="0"/>
          <a:ext cx="3095624" cy="3142721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347" tIns="330200" rIns="241347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Storage that doesn’t depend on the pod lifecycle</a:t>
          </a:r>
        </a:p>
      </dsp:txBody>
      <dsp:txXfrm>
        <a:off x="0" y="1194233"/>
        <a:ext cx="3095624" cy="1885632"/>
      </dsp:txXfrm>
    </dsp:sp>
    <dsp:sp modelId="{8B18960B-E4A1-D14C-85B2-1F78EB839A9E}">
      <dsp:nvSpPr>
        <dsp:cNvPr id="0" name=""/>
        <dsp:cNvSpPr/>
      </dsp:nvSpPr>
      <dsp:spPr>
        <a:xfrm>
          <a:off x="1076404" y="314272"/>
          <a:ext cx="942816" cy="942816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3506" tIns="12700" rIns="73506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1</a:t>
          </a:r>
          <a:endParaRPr lang="en-US" sz="4800" kern="1200" dirty="0"/>
        </a:p>
      </dsp:txBody>
      <dsp:txXfrm>
        <a:off x="1214476" y="452344"/>
        <a:ext cx="666672" cy="666672"/>
      </dsp:txXfrm>
    </dsp:sp>
    <dsp:sp modelId="{F9BCC722-55D9-8F4E-8EA1-827FAA4CD352}">
      <dsp:nvSpPr>
        <dsp:cNvPr id="0" name=""/>
        <dsp:cNvSpPr/>
      </dsp:nvSpPr>
      <dsp:spPr>
        <a:xfrm>
          <a:off x="0" y="3142649"/>
          <a:ext cx="3095624" cy="72"/>
        </a:xfrm>
        <a:prstGeom prst="rect">
          <a:avLst/>
        </a:prstGeom>
        <a:gradFill rotWithShape="0">
          <a:gsLst>
            <a:gs pos="0">
              <a:schemeClr val="accent5">
                <a:hueOff val="852209"/>
                <a:satOff val="-5641"/>
                <a:lumOff val="-98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5">
                <a:hueOff val="852209"/>
                <a:satOff val="-5641"/>
                <a:lumOff val="-98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5">
              <a:hueOff val="852209"/>
              <a:satOff val="-5641"/>
              <a:lumOff val="-98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AAA9B87-7596-AF47-B652-021B2F560598}">
      <dsp:nvSpPr>
        <dsp:cNvPr id="0" name=""/>
        <dsp:cNvSpPr/>
      </dsp:nvSpPr>
      <dsp:spPr>
        <a:xfrm>
          <a:off x="3405187" y="0"/>
          <a:ext cx="3095624" cy="3142721"/>
        </a:xfrm>
        <a:prstGeom prst="rect">
          <a:avLst/>
        </a:prstGeom>
        <a:solidFill>
          <a:schemeClr val="accent5">
            <a:tint val="40000"/>
            <a:alpha val="90000"/>
            <a:hueOff val="2571194"/>
            <a:satOff val="-15423"/>
            <a:lumOff val="-1090"/>
            <a:alphaOff val="0"/>
          </a:schemeClr>
        </a:solidFill>
        <a:ln w="9525" cap="flat" cmpd="sng" algn="ctr">
          <a:solidFill>
            <a:schemeClr val="accent5">
              <a:tint val="40000"/>
              <a:alpha val="90000"/>
              <a:hueOff val="2571194"/>
              <a:satOff val="-15423"/>
              <a:lumOff val="-109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347" tIns="330200" rIns="241347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Storage must be available on all nodes</a:t>
          </a:r>
        </a:p>
      </dsp:txBody>
      <dsp:txXfrm>
        <a:off x="3405187" y="1194233"/>
        <a:ext cx="3095624" cy="1885632"/>
      </dsp:txXfrm>
    </dsp:sp>
    <dsp:sp modelId="{7752B55D-7534-4E4A-89A9-41A03780DE0E}">
      <dsp:nvSpPr>
        <dsp:cNvPr id="0" name=""/>
        <dsp:cNvSpPr/>
      </dsp:nvSpPr>
      <dsp:spPr>
        <a:xfrm>
          <a:off x="4481591" y="314272"/>
          <a:ext cx="942816" cy="942816"/>
        </a:xfrm>
        <a:prstGeom prst="ellipse">
          <a:avLst/>
        </a:prstGeom>
        <a:gradFill rotWithShape="0">
          <a:gsLst>
            <a:gs pos="0">
              <a:schemeClr val="accent5">
                <a:hueOff val="1704418"/>
                <a:satOff val="-11283"/>
                <a:lumOff val="-1961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5">
                <a:hueOff val="1704418"/>
                <a:satOff val="-11283"/>
                <a:lumOff val="-1961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5">
              <a:hueOff val="1704418"/>
              <a:satOff val="-11283"/>
              <a:lumOff val="-1961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3506" tIns="12700" rIns="73506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2</a:t>
          </a:r>
        </a:p>
      </dsp:txBody>
      <dsp:txXfrm>
        <a:off x="4619663" y="452344"/>
        <a:ext cx="666672" cy="666672"/>
      </dsp:txXfrm>
    </dsp:sp>
    <dsp:sp modelId="{C7C957AD-9064-3F4F-BB4B-C9381CF85A7E}">
      <dsp:nvSpPr>
        <dsp:cNvPr id="0" name=""/>
        <dsp:cNvSpPr/>
      </dsp:nvSpPr>
      <dsp:spPr>
        <a:xfrm>
          <a:off x="3405187" y="3142649"/>
          <a:ext cx="3095624" cy="72"/>
        </a:xfrm>
        <a:prstGeom prst="rect">
          <a:avLst/>
        </a:prstGeom>
        <a:gradFill rotWithShape="0">
          <a:gsLst>
            <a:gs pos="0">
              <a:schemeClr val="accent5">
                <a:hueOff val="2556627"/>
                <a:satOff val="-16924"/>
                <a:lumOff val="-2941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5">
                <a:hueOff val="2556627"/>
                <a:satOff val="-16924"/>
                <a:lumOff val="-2941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5">
              <a:hueOff val="2556627"/>
              <a:satOff val="-16924"/>
              <a:lumOff val="-2941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BDBA37B-D182-A141-AC2F-7C35D56AB712}">
      <dsp:nvSpPr>
        <dsp:cNvPr id="0" name=""/>
        <dsp:cNvSpPr/>
      </dsp:nvSpPr>
      <dsp:spPr>
        <a:xfrm>
          <a:off x="6810374" y="0"/>
          <a:ext cx="3095624" cy="3142721"/>
        </a:xfrm>
        <a:prstGeom prst="rect">
          <a:avLst/>
        </a:prstGeom>
        <a:solidFill>
          <a:schemeClr val="accent5">
            <a:tint val="40000"/>
            <a:alpha val="90000"/>
            <a:hueOff val="5142387"/>
            <a:satOff val="-30847"/>
            <a:lumOff val="-2180"/>
            <a:alphaOff val="0"/>
          </a:schemeClr>
        </a:solidFill>
        <a:ln w="9525" cap="flat" cmpd="sng" algn="ctr">
          <a:solidFill>
            <a:schemeClr val="accent5">
              <a:tint val="40000"/>
              <a:alpha val="90000"/>
              <a:hueOff val="5142387"/>
              <a:satOff val="-30847"/>
              <a:lumOff val="-218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347" tIns="330200" rIns="241347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Storage needs to survive if the cluster crashes</a:t>
          </a:r>
        </a:p>
      </dsp:txBody>
      <dsp:txXfrm>
        <a:off x="6810374" y="1194233"/>
        <a:ext cx="3095624" cy="1885632"/>
      </dsp:txXfrm>
    </dsp:sp>
    <dsp:sp modelId="{BECDB770-17AD-3A46-BB93-08B901C142EC}">
      <dsp:nvSpPr>
        <dsp:cNvPr id="0" name=""/>
        <dsp:cNvSpPr/>
      </dsp:nvSpPr>
      <dsp:spPr>
        <a:xfrm>
          <a:off x="7886779" y="314272"/>
          <a:ext cx="942816" cy="942816"/>
        </a:xfrm>
        <a:prstGeom prst="ellipse">
          <a:avLst/>
        </a:prstGeom>
        <a:gradFill rotWithShape="0">
          <a:gsLst>
            <a:gs pos="0">
              <a:schemeClr val="accent5">
                <a:hueOff val="3408836"/>
                <a:satOff val="-22566"/>
                <a:lumOff val="-3922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5">
                <a:hueOff val="3408836"/>
                <a:satOff val="-22566"/>
                <a:lumOff val="-3922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5">
              <a:hueOff val="3408836"/>
              <a:satOff val="-22566"/>
              <a:lumOff val="-3922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3506" tIns="12700" rIns="73506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3</a:t>
          </a:r>
        </a:p>
      </dsp:txBody>
      <dsp:txXfrm>
        <a:off x="8024851" y="452344"/>
        <a:ext cx="666672" cy="666672"/>
      </dsp:txXfrm>
    </dsp:sp>
    <dsp:sp modelId="{0D029A1E-F5CC-B64B-BD6C-FF7C6D7D9C87}">
      <dsp:nvSpPr>
        <dsp:cNvPr id="0" name=""/>
        <dsp:cNvSpPr/>
      </dsp:nvSpPr>
      <dsp:spPr>
        <a:xfrm>
          <a:off x="6810374" y="3142649"/>
          <a:ext cx="3095624" cy="72"/>
        </a:xfrm>
        <a:prstGeom prst="rect">
          <a:avLst/>
        </a:prstGeom>
        <a:gradFill rotWithShape="0">
          <a:gsLst>
            <a:gs pos="0">
              <a:schemeClr val="accent5">
                <a:hueOff val="4261045"/>
                <a:satOff val="-28207"/>
                <a:lumOff val="-4902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5">
                <a:hueOff val="4261045"/>
                <a:satOff val="-28207"/>
                <a:lumOff val="-4902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5">
              <a:hueOff val="4261045"/>
              <a:satOff val="-28207"/>
              <a:lumOff val="-4902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5CEF13-06E6-4B30-A18B-532035BCEC5E}">
      <dsp:nvSpPr>
        <dsp:cNvPr id="0" name=""/>
        <dsp:cNvSpPr/>
      </dsp:nvSpPr>
      <dsp:spPr>
        <a:xfrm>
          <a:off x="707776" y="589531"/>
          <a:ext cx="1252520" cy="125252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DBD8AB2-6B8F-4562-ABFB-B9027CCC0B08}">
      <dsp:nvSpPr>
        <dsp:cNvPr id="0" name=""/>
        <dsp:cNvSpPr/>
      </dsp:nvSpPr>
      <dsp:spPr>
        <a:xfrm>
          <a:off x="974707" y="856461"/>
          <a:ext cx="718659" cy="718659"/>
        </a:xfrm>
        <a:prstGeom prst="rect">
          <a:avLst/>
        </a:prstGeom>
        <a:solidFill>
          <a:schemeClr val="bg1">
            <a:hueOff val="0"/>
            <a:satOff val="0"/>
            <a:lumOff val="0"/>
            <a:alphaOff val="0"/>
          </a:schemeClr>
        </a:solid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B652D6-9A87-4A39-9D7C-2371B337AF60}">
      <dsp:nvSpPr>
        <dsp:cNvPr id="0" name=""/>
        <dsp:cNvSpPr/>
      </dsp:nvSpPr>
      <dsp:spPr>
        <a:xfrm>
          <a:off x="307380" y="2232181"/>
          <a:ext cx="205331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900" kern="1200"/>
            <a:t>Elastic Container Service</a:t>
          </a:r>
        </a:p>
      </dsp:txBody>
      <dsp:txXfrm>
        <a:off x="307380" y="2232181"/>
        <a:ext cx="2053312" cy="720000"/>
      </dsp:txXfrm>
    </dsp:sp>
    <dsp:sp modelId="{397EFC19-A33D-440E-9342-FE70216CC2DC}">
      <dsp:nvSpPr>
        <dsp:cNvPr id="0" name=""/>
        <dsp:cNvSpPr/>
      </dsp:nvSpPr>
      <dsp:spPr>
        <a:xfrm>
          <a:off x="3120418" y="589531"/>
          <a:ext cx="1252520" cy="125252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5C0480C-12D1-4C42-81EF-609F466895DF}">
      <dsp:nvSpPr>
        <dsp:cNvPr id="0" name=""/>
        <dsp:cNvSpPr/>
      </dsp:nvSpPr>
      <dsp:spPr>
        <a:xfrm>
          <a:off x="3387349" y="856461"/>
          <a:ext cx="718659" cy="718659"/>
        </a:xfrm>
        <a:prstGeom prst="rect">
          <a:avLst/>
        </a:prstGeom>
        <a:solidFill>
          <a:schemeClr val="bg1">
            <a:hueOff val="0"/>
            <a:satOff val="0"/>
            <a:lumOff val="0"/>
            <a:alphaOff val="0"/>
          </a:schemeClr>
        </a:solid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686FBE3-07FF-4A40-B8CF-D3B790C44BEA}">
      <dsp:nvSpPr>
        <dsp:cNvPr id="0" name=""/>
        <dsp:cNvSpPr/>
      </dsp:nvSpPr>
      <dsp:spPr>
        <a:xfrm>
          <a:off x="2720022" y="2232181"/>
          <a:ext cx="205331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900" kern="1200"/>
            <a:t>Elastic Kubernetes Service</a:t>
          </a:r>
        </a:p>
      </dsp:txBody>
      <dsp:txXfrm>
        <a:off x="2720022" y="2232181"/>
        <a:ext cx="2053312" cy="720000"/>
      </dsp:txXfrm>
    </dsp:sp>
    <dsp:sp modelId="{235869BD-9E36-464E-AED1-EC363092D4E2}">
      <dsp:nvSpPr>
        <dsp:cNvPr id="0" name=""/>
        <dsp:cNvSpPr/>
      </dsp:nvSpPr>
      <dsp:spPr>
        <a:xfrm>
          <a:off x="5533060" y="589531"/>
          <a:ext cx="1252520" cy="1252520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FAADD1D-A510-4B32-82D7-3F8C6BADDFFE}">
      <dsp:nvSpPr>
        <dsp:cNvPr id="0" name=""/>
        <dsp:cNvSpPr/>
      </dsp:nvSpPr>
      <dsp:spPr>
        <a:xfrm>
          <a:off x="5799991" y="856461"/>
          <a:ext cx="718659" cy="718659"/>
        </a:xfrm>
        <a:prstGeom prst="rect">
          <a:avLst/>
        </a:prstGeom>
        <a:solidFill>
          <a:schemeClr val="bg1">
            <a:hueOff val="0"/>
            <a:satOff val="0"/>
            <a:lumOff val="0"/>
            <a:alphaOff val="0"/>
          </a:schemeClr>
        </a:solid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45FF0E-747A-431A-A876-23D2D8D7498A}">
      <dsp:nvSpPr>
        <dsp:cNvPr id="0" name=""/>
        <dsp:cNvSpPr/>
      </dsp:nvSpPr>
      <dsp:spPr>
        <a:xfrm>
          <a:off x="5132664" y="2232181"/>
          <a:ext cx="205331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900" kern="1200" dirty="0"/>
            <a:t>EC2 and Fargate</a:t>
          </a:r>
        </a:p>
      </dsp:txBody>
      <dsp:txXfrm>
        <a:off x="5132664" y="2232181"/>
        <a:ext cx="2053312" cy="720000"/>
      </dsp:txXfrm>
    </dsp:sp>
    <dsp:sp modelId="{04845FDB-DCDE-4E4C-96E6-72EBE882B8F8}">
      <dsp:nvSpPr>
        <dsp:cNvPr id="0" name=""/>
        <dsp:cNvSpPr/>
      </dsp:nvSpPr>
      <dsp:spPr>
        <a:xfrm>
          <a:off x="7945702" y="589531"/>
          <a:ext cx="1252520" cy="1252520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5A2B8BB-6C3B-4AE6-BD3B-8ACBD5BF5334}">
      <dsp:nvSpPr>
        <dsp:cNvPr id="0" name=""/>
        <dsp:cNvSpPr/>
      </dsp:nvSpPr>
      <dsp:spPr>
        <a:xfrm>
          <a:off x="8212633" y="856461"/>
          <a:ext cx="718659" cy="718659"/>
        </a:xfrm>
        <a:prstGeom prst="rect">
          <a:avLst/>
        </a:prstGeom>
        <a:solidFill>
          <a:schemeClr val="bg1">
            <a:hueOff val="0"/>
            <a:satOff val="0"/>
            <a:lumOff val="0"/>
            <a:alphaOff val="0"/>
          </a:schemeClr>
        </a:solid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16B243-7C69-462A-9A47-259C7E1670E6}">
      <dsp:nvSpPr>
        <dsp:cNvPr id="0" name=""/>
        <dsp:cNvSpPr/>
      </dsp:nvSpPr>
      <dsp:spPr>
        <a:xfrm>
          <a:off x="7545307" y="2232181"/>
          <a:ext cx="205331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900" kern="1200"/>
            <a:t>ECR (Elastic Container Registry)</a:t>
          </a:r>
        </a:p>
      </dsp:txBody>
      <dsp:txXfrm>
        <a:off x="7545307" y="2232181"/>
        <a:ext cx="2053312" cy="72000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944010E-E633-1049-A5DD-331C04831003}">
      <dsp:nvSpPr>
        <dsp:cNvPr id="0" name=""/>
        <dsp:cNvSpPr/>
      </dsp:nvSpPr>
      <dsp:spPr>
        <a:xfrm>
          <a:off x="0" y="202157"/>
          <a:ext cx="6012832" cy="719549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3000" kern="1200"/>
            <a:t>Elastic Container Service</a:t>
          </a:r>
        </a:p>
      </dsp:txBody>
      <dsp:txXfrm>
        <a:off x="35125" y="237282"/>
        <a:ext cx="5942582" cy="649299"/>
      </dsp:txXfrm>
    </dsp:sp>
    <dsp:sp modelId="{B6B36DCE-9A54-994B-9BF5-E9EF1F586777}">
      <dsp:nvSpPr>
        <dsp:cNvPr id="0" name=""/>
        <dsp:cNvSpPr/>
      </dsp:nvSpPr>
      <dsp:spPr>
        <a:xfrm>
          <a:off x="0" y="1008106"/>
          <a:ext cx="6012832" cy="719549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3000" kern="1200"/>
            <a:t>Elastic Kubernetes Service</a:t>
          </a:r>
        </a:p>
      </dsp:txBody>
      <dsp:txXfrm>
        <a:off x="35125" y="1043231"/>
        <a:ext cx="5942582" cy="649299"/>
      </dsp:txXfrm>
    </dsp:sp>
    <dsp:sp modelId="{F1221F21-21E3-1D42-BA52-A4FDFF4509B3}">
      <dsp:nvSpPr>
        <dsp:cNvPr id="0" name=""/>
        <dsp:cNvSpPr/>
      </dsp:nvSpPr>
      <dsp:spPr>
        <a:xfrm>
          <a:off x="0" y="1814056"/>
          <a:ext cx="6012832" cy="719549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3000" kern="1200" dirty="0"/>
            <a:t>EC2 and Fargate</a:t>
          </a:r>
        </a:p>
      </dsp:txBody>
      <dsp:txXfrm>
        <a:off x="35125" y="1849181"/>
        <a:ext cx="5942582" cy="649299"/>
      </dsp:txXfrm>
    </dsp:sp>
    <dsp:sp modelId="{A43E24B4-E83F-744E-9AB2-D4D622A66EF5}">
      <dsp:nvSpPr>
        <dsp:cNvPr id="0" name=""/>
        <dsp:cNvSpPr/>
      </dsp:nvSpPr>
      <dsp:spPr>
        <a:xfrm>
          <a:off x="0" y="2620007"/>
          <a:ext cx="6012832" cy="719549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3000" kern="1200"/>
            <a:t>ECR (Elastic Container Registry)</a:t>
          </a:r>
        </a:p>
      </dsp:txBody>
      <dsp:txXfrm>
        <a:off x="35125" y="2655132"/>
        <a:ext cx="5942582" cy="649299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7A5914E-807F-EE4E-ADBC-8B45DB1FD0A3}">
      <dsp:nvSpPr>
        <dsp:cNvPr id="0" name=""/>
        <dsp:cNvSpPr/>
      </dsp:nvSpPr>
      <dsp:spPr>
        <a:xfrm>
          <a:off x="1087338" y="935"/>
          <a:ext cx="2416038" cy="1449623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Fargate will analyze what resources your container needs to run (CPU, RAM, Storage)</a:t>
          </a:r>
        </a:p>
      </dsp:txBody>
      <dsp:txXfrm>
        <a:off x="1087338" y="935"/>
        <a:ext cx="2416038" cy="1449623"/>
      </dsp:txXfrm>
    </dsp:sp>
    <dsp:sp modelId="{60F2430C-E0E2-EA48-97D9-11ADD1027181}">
      <dsp:nvSpPr>
        <dsp:cNvPr id="0" name=""/>
        <dsp:cNvSpPr/>
      </dsp:nvSpPr>
      <dsp:spPr>
        <a:xfrm>
          <a:off x="3744980" y="935"/>
          <a:ext cx="2416038" cy="1449623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Fargate will automatically provision a server resource for that container and deploy and run the container</a:t>
          </a:r>
        </a:p>
      </dsp:txBody>
      <dsp:txXfrm>
        <a:off x="3744980" y="935"/>
        <a:ext cx="2416038" cy="1449623"/>
      </dsp:txXfrm>
    </dsp:sp>
    <dsp:sp modelId="{BB848EB9-DF77-AC4D-B90D-743B1F333E5C}">
      <dsp:nvSpPr>
        <dsp:cNvPr id="0" name=""/>
        <dsp:cNvSpPr/>
      </dsp:nvSpPr>
      <dsp:spPr>
        <a:xfrm>
          <a:off x="6402623" y="935"/>
          <a:ext cx="2416038" cy="1449623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You don’t worry about your EC2 instances and resources </a:t>
          </a:r>
        </a:p>
      </dsp:txBody>
      <dsp:txXfrm>
        <a:off x="6402623" y="935"/>
        <a:ext cx="2416038" cy="1449623"/>
      </dsp:txXfrm>
    </dsp:sp>
    <dsp:sp modelId="{1A08DCEF-A824-EF4C-AF16-870BD379E9AB}">
      <dsp:nvSpPr>
        <dsp:cNvPr id="0" name=""/>
        <dsp:cNvSpPr/>
      </dsp:nvSpPr>
      <dsp:spPr>
        <a:xfrm>
          <a:off x="1087338" y="1692162"/>
          <a:ext cx="2416038" cy="1449623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Always have only the amount of infrastructure resources needed to run your container</a:t>
          </a:r>
        </a:p>
      </dsp:txBody>
      <dsp:txXfrm>
        <a:off x="1087338" y="1692162"/>
        <a:ext cx="2416038" cy="1449623"/>
      </dsp:txXfrm>
    </dsp:sp>
    <dsp:sp modelId="{67ADC94D-2E02-0A45-A2E3-CD14B13C6BF5}">
      <dsp:nvSpPr>
        <dsp:cNvPr id="0" name=""/>
        <dsp:cNvSpPr/>
      </dsp:nvSpPr>
      <dsp:spPr>
        <a:xfrm>
          <a:off x="3744980" y="1692162"/>
          <a:ext cx="2416038" cy="1449623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Pay only for the resources your container is consuming</a:t>
          </a:r>
        </a:p>
      </dsp:txBody>
      <dsp:txXfrm>
        <a:off x="3744980" y="1692162"/>
        <a:ext cx="2416038" cy="1449623"/>
      </dsp:txXfrm>
    </dsp:sp>
    <dsp:sp modelId="{3881F66E-2AE7-D947-9585-28C7E6B86F51}">
      <dsp:nvSpPr>
        <dsp:cNvPr id="0" name=""/>
        <dsp:cNvSpPr/>
      </dsp:nvSpPr>
      <dsp:spPr>
        <a:xfrm>
          <a:off x="6402623" y="1692162"/>
          <a:ext cx="2416038" cy="1449623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Scales without fixed resources</a:t>
          </a:r>
        </a:p>
      </dsp:txBody>
      <dsp:txXfrm>
        <a:off x="6402623" y="1692162"/>
        <a:ext cx="2416038" cy="1449623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A5C1882-F72C-C94B-9FC5-A3A0B5A92929}">
      <dsp:nvSpPr>
        <dsp:cNvPr id="0" name=""/>
        <dsp:cNvSpPr/>
      </dsp:nvSpPr>
      <dsp:spPr>
        <a:xfrm>
          <a:off x="2635974" y="454"/>
          <a:ext cx="2368897" cy="118444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Infrastructure managed by AWS using Fargate service</a:t>
          </a:r>
        </a:p>
      </dsp:txBody>
      <dsp:txXfrm>
        <a:off x="2670665" y="35145"/>
        <a:ext cx="2299515" cy="1115066"/>
      </dsp:txXfrm>
    </dsp:sp>
    <dsp:sp modelId="{2813DD33-6317-4545-B91F-6EA49685FD51}">
      <dsp:nvSpPr>
        <dsp:cNvPr id="0" name=""/>
        <dsp:cNvSpPr/>
      </dsp:nvSpPr>
      <dsp:spPr>
        <a:xfrm>
          <a:off x="2635974" y="1362570"/>
          <a:ext cx="2368897" cy="118444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Containers managed by AWS ECS</a:t>
          </a:r>
        </a:p>
      </dsp:txBody>
      <dsp:txXfrm>
        <a:off x="2670665" y="1397261"/>
        <a:ext cx="2299515" cy="1115066"/>
      </dsp:txXfrm>
    </dsp:sp>
    <dsp:sp modelId="{D90828FC-F444-2147-A0C7-77618393B61A}">
      <dsp:nvSpPr>
        <dsp:cNvPr id="0" name=""/>
        <dsp:cNvSpPr/>
      </dsp:nvSpPr>
      <dsp:spPr>
        <a:xfrm>
          <a:off x="2635974" y="2724686"/>
          <a:ext cx="2368897" cy="118444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You only need to manage the application itself (your application source code and services)</a:t>
          </a:r>
        </a:p>
      </dsp:txBody>
      <dsp:txXfrm>
        <a:off x="2670665" y="2759377"/>
        <a:ext cx="2299515" cy="1115066"/>
      </dsp:txXfrm>
    </dsp:sp>
    <dsp:sp modelId="{0143E7A2-F637-444B-9E8B-056AE7DBCD17}">
      <dsp:nvSpPr>
        <dsp:cNvPr id="0" name=""/>
        <dsp:cNvSpPr/>
      </dsp:nvSpPr>
      <dsp:spPr>
        <a:xfrm>
          <a:off x="2635974" y="4086802"/>
          <a:ext cx="2368897" cy="118444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Pricing is based on:</a:t>
          </a:r>
        </a:p>
      </dsp:txBody>
      <dsp:txXfrm>
        <a:off x="2670665" y="4121493"/>
        <a:ext cx="2299515" cy="1115066"/>
      </dsp:txXfrm>
    </dsp:sp>
    <dsp:sp modelId="{2A545250-EAA8-DF41-AC5D-C9B89004A83E}">
      <dsp:nvSpPr>
        <dsp:cNvPr id="0" name=""/>
        <dsp:cNvSpPr/>
      </dsp:nvSpPr>
      <dsp:spPr>
        <a:xfrm rot="19457599">
          <a:off x="4895189" y="4320589"/>
          <a:ext cx="1166922" cy="35815"/>
        </a:xfrm>
        <a:custGeom>
          <a:avLst/>
          <a:gdLst/>
          <a:ahLst/>
          <a:cxnLst/>
          <a:rect l="0" t="0" r="0" b="0"/>
          <a:pathLst>
            <a:path>
              <a:moveTo>
                <a:pt x="0" y="17907"/>
              </a:moveTo>
              <a:lnTo>
                <a:pt x="1166922" y="17907"/>
              </a:lnTo>
            </a:path>
          </a:pathLst>
        </a:custGeom>
        <a:noFill/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449477" y="4309324"/>
        <a:ext cx="58346" cy="58346"/>
      </dsp:txXfrm>
    </dsp:sp>
    <dsp:sp modelId="{E066FFE6-6C82-F443-A347-E836C6A10BEB}">
      <dsp:nvSpPr>
        <dsp:cNvPr id="0" name=""/>
        <dsp:cNvSpPr/>
      </dsp:nvSpPr>
      <dsp:spPr>
        <a:xfrm>
          <a:off x="5952430" y="3405744"/>
          <a:ext cx="2368897" cy="118444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How long the container runs</a:t>
          </a:r>
        </a:p>
      </dsp:txBody>
      <dsp:txXfrm>
        <a:off x="5987121" y="3440435"/>
        <a:ext cx="2299515" cy="1115066"/>
      </dsp:txXfrm>
    </dsp:sp>
    <dsp:sp modelId="{9C5889BA-B092-BB47-AA74-3B574CACBD2F}">
      <dsp:nvSpPr>
        <dsp:cNvPr id="0" name=""/>
        <dsp:cNvSpPr/>
      </dsp:nvSpPr>
      <dsp:spPr>
        <a:xfrm rot="2142401">
          <a:off x="4895189" y="5001647"/>
          <a:ext cx="1166922" cy="35815"/>
        </a:xfrm>
        <a:custGeom>
          <a:avLst/>
          <a:gdLst/>
          <a:ahLst/>
          <a:cxnLst/>
          <a:rect l="0" t="0" r="0" b="0"/>
          <a:pathLst>
            <a:path>
              <a:moveTo>
                <a:pt x="0" y="17907"/>
              </a:moveTo>
              <a:lnTo>
                <a:pt x="1166922" y="17907"/>
              </a:lnTo>
            </a:path>
          </a:pathLst>
        </a:custGeom>
        <a:noFill/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449477" y="4990382"/>
        <a:ext cx="58346" cy="58346"/>
      </dsp:txXfrm>
    </dsp:sp>
    <dsp:sp modelId="{ED2F54F1-E4CB-DF4B-80B3-7C0CA658460E}">
      <dsp:nvSpPr>
        <dsp:cNvPr id="0" name=""/>
        <dsp:cNvSpPr/>
      </dsp:nvSpPr>
      <dsp:spPr>
        <a:xfrm>
          <a:off x="5952430" y="4767860"/>
          <a:ext cx="2368897" cy="118444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How much CPU was requested to run that container</a:t>
          </a:r>
        </a:p>
      </dsp:txBody>
      <dsp:txXfrm>
        <a:off x="5987121" y="4802551"/>
        <a:ext cx="2299515" cy="111506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LinearBlockProcessNumbered">
  <dgm:title val="Linear Block Process Numbered"/>
  <dgm:desc val="Used to show a progression; a timeline; sequential steps in a task, process, or workflow; or to emphasize movement or direction. Automatic numbers have been introduced to show the steps of the process. Level 1 text and Level 2 text both appears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01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02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03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  <dgm:param type="parTxRTL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1">
            <a:buAutoNum type="arabicParenBoth"/>
          </dgm1611:buPr>
        </dgm1611:autoBuNodeInfo>
      </dgm1611:autoBuNodeInfoLst>
    </a:ext>
  </dgm:extLst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6/7/layout/BasicLinearProcessNumbered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0CE1C3-BE5B-9249-AB0B-71BC1D648B76}" type="datetimeFigureOut">
              <a:rPr lang="en-US" smtClean="0"/>
              <a:t>10/16/24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9576A2-7C12-5D46-82D1-8A836AC17B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2118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9576A2-7C12-5D46-82D1-8A836AC17B1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925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9576A2-7C12-5D46-82D1-8A836AC17B1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84371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9576A2-7C12-5D46-82D1-8A836AC17B13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2718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19131878-877B-CC4D-941C-154C37B5FC49}" type="datetimeFigureOut">
              <a:rPr lang="en-US" smtClean="0"/>
              <a:t>10/16/24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F94E1087-390E-644C-9E4B-B1801D4279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5665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31878-877B-CC4D-941C-154C37B5FC49}" type="datetimeFigureOut">
              <a:rPr lang="en-US" smtClean="0"/>
              <a:t>10/16/24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E1087-390E-644C-9E4B-B1801D4279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8313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31878-877B-CC4D-941C-154C37B5FC49}" type="datetimeFigureOut">
              <a:rPr lang="en-US" smtClean="0"/>
              <a:t>10/16/24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E1087-390E-644C-9E4B-B1801D4279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3202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31878-877B-CC4D-941C-154C37B5FC49}" type="datetimeFigureOut">
              <a:rPr lang="en-US" smtClean="0"/>
              <a:t>10/16/24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E1087-390E-644C-9E4B-B1801D4279C9}" type="slidenum">
              <a:rPr lang="en-US" smtClean="0"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933137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31878-877B-CC4D-941C-154C37B5FC49}" type="datetimeFigureOut">
              <a:rPr lang="en-US" smtClean="0"/>
              <a:t>10/16/24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E1087-390E-644C-9E4B-B1801D4279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7229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31878-877B-CC4D-941C-154C37B5FC49}" type="datetimeFigureOut">
              <a:rPr lang="en-US" smtClean="0"/>
              <a:t>10/16/24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E1087-390E-644C-9E4B-B1801D4279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5940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31878-877B-CC4D-941C-154C37B5FC49}" type="datetimeFigureOut">
              <a:rPr lang="en-US" smtClean="0"/>
              <a:t>10/16/24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E1087-390E-644C-9E4B-B1801D4279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58012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31878-877B-CC4D-941C-154C37B5FC49}" type="datetimeFigureOut">
              <a:rPr lang="en-US" smtClean="0"/>
              <a:t>10/16/24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E1087-390E-644C-9E4B-B1801D4279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4385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31878-877B-CC4D-941C-154C37B5FC49}" type="datetimeFigureOut">
              <a:rPr lang="en-US" smtClean="0"/>
              <a:t>10/16/24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E1087-390E-644C-9E4B-B1801D4279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5733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31878-877B-CC4D-941C-154C37B5FC49}" type="datetimeFigureOut">
              <a:rPr lang="en-US" smtClean="0"/>
              <a:t>10/16/24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E1087-390E-644C-9E4B-B1801D4279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0336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31878-877B-CC4D-941C-154C37B5FC49}" type="datetimeFigureOut">
              <a:rPr lang="en-US" smtClean="0"/>
              <a:t>10/16/24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E1087-390E-644C-9E4B-B1801D4279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3578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31878-877B-CC4D-941C-154C37B5FC49}" type="datetimeFigureOut">
              <a:rPr lang="en-US" smtClean="0"/>
              <a:t>10/16/24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E1087-390E-644C-9E4B-B1801D4279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5866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31878-877B-CC4D-941C-154C37B5FC49}" type="datetimeFigureOut">
              <a:rPr lang="en-US" smtClean="0"/>
              <a:t>10/16/24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E1087-390E-644C-9E4B-B1801D4279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5126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31878-877B-CC4D-941C-154C37B5FC49}" type="datetimeFigureOut">
              <a:rPr lang="en-US" smtClean="0"/>
              <a:t>10/16/24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E1087-390E-644C-9E4B-B1801D4279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1868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31878-877B-CC4D-941C-154C37B5FC49}" type="datetimeFigureOut">
              <a:rPr lang="en-US" smtClean="0"/>
              <a:t>10/16/24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E1087-390E-644C-9E4B-B1801D4279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4452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31878-877B-CC4D-941C-154C37B5FC49}" type="datetimeFigureOut">
              <a:rPr lang="en-US" smtClean="0"/>
              <a:t>10/16/24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E1087-390E-644C-9E4B-B1801D4279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2885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31878-877B-CC4D-941C-154C37B5FC49}" type="datetimeFigureOut">
              <a:rPr lang="en-US" smtClean="0"/>
              <a:t>10/16/24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E1087-390E-644C-9E4B-B1801D4279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6960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131878-877B-CC4D-941C-154C37B5FC49}" type="datetimeFigureOut">
              <a:rPr lang="en-US" smtClean="0"/>
              <a:t>10/16/24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4E1087-390E-644C-9E4B-B1801D4279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77762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utworldz.com/SeamlessTextures/master/Containers/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openclipart.org/detail/290602/cube" TargetMode="External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utworldz.com/SeamlessTextures/master/Containers/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openclipart.org/detail/290602/cube" TargetMode="External"/><Relationship Id="rId4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hyperlink" Target="https://www.dev-insider.de/wie-funktioniert-eine-software-installation-a-609273/" TargetMode="External"/><Relationship Id="rId7" Type="http://schemas.openxmlformats.org/officeDocument/2006/relationships/hyperlink" Target="https://about.gitlab.com/solutions/google-cloud-platform/" TargetMode="External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hyperlink" Target="https://www.finsmes.com/2021/03/digitalocean-files-for-initial-public-offering.html" TargetMode="External"/><Relationship Id="rId5" Type="http://schemas.openxmlformats.org/officeDocument/2006/relationships/hyperlink" Target="https://www.weithenn.org/2020/10/azure-kubernetes-service-on-azure-stack-hci.html" TargetMode="External"/><Relationship Id="rId10" Type="http://schemas.openxmlformats.org/officeDocument/2006/relationships/image" Target="../media/image13.jpg"/><Relationship Id="rId4" Type="http://schemas.openxmlformats.org/officeDocument/2006/relationships/image" Target="../media/image10.jpg"/><Relationship Id="rId9" Type="http://schemas.openxmlformats.org/officeDocument/2006/relationships/hyperlink" Target="https://blog.futtta.be/2014/08/01/my-adventures-on-openshift/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medium.com/@elliotgraebert/comparing-the-top-eight-managed-kubernetes-providers-2ae39662391b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medium.com/@elliotgraebert/comparing-the-top-eight-managed-kubernetes-providers-2ae39662391b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lliotG/coder-oss-tf" TargetMode="External"/><Relationship Id="rId2" Type="http://schemas.openxmlformats.org/officeDocument/2006/relationships/hyperlink" Target="https://medium.com/@elliotgraebert/comparing-the-top-eight-managed-kubernetes-providers-2ae39662391b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11" Type="http://schemas.openxmlformats.org/officeDocument/2006/relationships/image" Target="../media/image20.png"/><Relationship Id="rId5" Type="http://schemas.openxmlformats.org/officeDocument/2006/relationships/diagramQuickStyle" Target="../diagrams/quickStyle6.xml"/><Relationship Id="rId10" Type="http://schemas.openxmlformats.org/officeDocument/2006/relationships/image" Target="../media/image19.png"/><Relationship Id="rId4" Type="http://schemas.openxmlformats.org/officeDocument/2006/relationships/diagramLayout" Target="../diagrams/layout6.xml"/><Relationship Id="rId9" Type="http://schemas.openxmlformats.org/officeDocument/2006/relationships/image" Target="../media/image18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7.xml"/><Relationship Id="rId3" Type="http://schemas.openxmlformats.org/officeDocument/2006/relationships/image" Target="../media/image17.png"/><Relationship Id="rId7" Type="http://schemas.openxmlformats.org/officeDocument/2006/relationships/diagramData" Target="../diagrams/data7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microsoft.com/office/2007/relationships/diagramDrawing" Target="../diagrams/drawing7.xml"/><Relationship Id="rId5" Type="http://schemas.openxmlformats.org/officeDocument/2006/relationships/image" Target="../media/image20.png"/><Relationship Id="rId10" Type="http://schemas.openxmlformats.org/officeDocument/2006/relationships/diagramColors" Target="../diagrams/colors7.xml"/><Relationship Id="rId4" Type="http://schemas.openxmlformats.org/officeDocument/2006/relationships/image" Target="../media/image18.png"/><Relationship Id="rId9" Type="http://schemas.openxmlformats.org/officeDocument/2006/relationships/diagramQuickStyle" Target="../diagrams/quickStyle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B9UbQdCecNw?feature=oembed" TargetMode="Externa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Twe8yJIpcQw?feature=oembed" TargetMode="Externa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junocIMbc9U?feature=oembed" TargetMode="Externa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hyperlink" Target="https://www.outworldz.com/SeamlessTextures/master/Containers/" TargetMode="External"/><Relationship Id="rId7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hyperlink" Target="https://openclipart.org/detail/290602/cube" TargetMode="Externa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8000"/>
                <a:hueMod val="94000"/>
                <a:satMod val="148000"/>
                <a:lumMod val="150000"/>
              </a:schemeClr>
            </a:gs>
            <a:gs pos="100000">
              <a:schemeClr val="bg1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9BE10567-6165-46A7-867D-4690A16B4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9" name="Rectangle 8">
              <a:extLst>
                <a:ext uri="{FF2B5EF4-FFF2-40B4-BE49-F238E27FC236}">
                  <a16:creationId xmlns:a16="http://schemas.microsoft.com/office/drawing/2014/main" id="{0F4DB1F4-429C-4C85-85D7-C4D81996D3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159C0DA6-71D9-4C96-A774-7FADF5E0A4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:p14="http://schemas.microsoft.com/office/powerpoint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Round Diagonal Corner Rectangle 7">
            <a:extLst>
              <a:ext uri="{FF2B5EF4-FFF2-40B4-BE49-F238E27FC236}">
                <a16:creationId xmlns:a16="http://schemas.microsoft.com/office/drawing/2014/main" id="{4B24F6DB-F114-44A7-BB56-D401884E4E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82333" y="2235200"/>
            <a:ext cx="7027334" cy="2396067"/>
          </a:xfrm>
          <a:prstGeom prst="round2DiagRect">
            <a:avLst>
              <a:gd name="adj1" fmla="val 9246"/>
              <a:gd name="adj2" fmla="val 0"/>
            </a:avLst>
          </a:prstGeom>
          <a:solidFill>
            <a:srgbClr val="000000">
              <a:alpha val="80000"/>
            </a:srgbClr>
          </a:solidFill>
          <a:ln w="19050" cap="sq">
            <a:solidFill>
              <a:schemeClr val="tx2"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DB50ECD-225E-4F81-AF7B-706DD05F3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900097"/>
            <a:ext cx="10982062" cy="1211524"/>
            <a:chOff x="605895" y="2900097"/>
            <a:chExt cx="10982062" cy="1211524"/>
          </a:xfrm>
          <a:effectLst/>
        </p:grpSpPr>
        <p:sp>
          <p:nvSpPr>
            <p:cNvPr id="15" name="Freeform 32">
              <a:extLst>
                <a:ext uri="{FF2B5EF4-FFF2-40B4-BE49-F238E27FC236}">
                  <a16:creationId xmlns:a16="http://schemas.microsoft.com/office/drawing/2014/main" id="{CBC3B006-1357-4969-BC3D-CDD91E492B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9653587" y="3379784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33">
              <a:extLst>
                <a:ext uri="{FF2B5EF4-FFF2-40B4-BE49-F238E27FC236}">
                  <a16:creationId xmlns:a16="http://schemas.microsoft.com/office/drawing/2014/main" id="{0D6E4F1D-B331-41B5-90EF-2236C1EE15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0078244" y="3310728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34">
              <a:extLst>
                <a:ext uri="{FF2B5EF4-FFF2-40B4-BE49-F238E27FC236}">
                  <a16:creationId xmlns:a16="http://schemas.microsoft.com/office/drawing/2014/main" id="{54A60014-21DF-44E5-9137-4335718850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1146631" y="3574253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37">
              <a:extLst>
                <a:ext uri="{FF2B5EF4-FFF2-40B4-BE49-F238E27FC236}">
                  <a16:creationId xmlns:a16="http://schemas.microsoft.com/office/drawing/2014/main" id="{40B768C0-B003-45F4-9A06-EA3509A90B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0230644" y="3034502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35">
              <a:extLst>
                <a:ext uri="{FF2B5EF4-FFF2-40B4-BE49-F238E27FC236}">
                  <a16:creationId xmlns:a16="http://schemas.microsoft.com/office/drawing/2014/main" id="{5E479182-2054-4AD9-823D-81CFAD7F2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034587" y="256275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36">
              <a:extLst>
                <a:ext uri="{FF2B5EF4-FFF2-40B4-BE49-F238E27FC236}">
                  <a16:creationId xmlns:a16="http://schemas.microsoft.com/office/drawing/2014/main" id="{A7D912CF-756A-41F1-8BF1-5BA7D1BD05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747375" y="3232679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38">
              <a:extLst>
                <a:ext uri="{FF2B5EF4-FFF2-40B4-BE49-F238E27FC236}">
                  <a16:creationId xmlns:a16="http://schemas.microsoft.com/office/drawing/2014/main" id="{734B6F35-2160-44B1-AB00-F628C84B14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9044" y="3095360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39">
              <a:extLst>
                <a:ext uri="{FF2B5EF4-FFF2-40B4-BE49-F238E27FC236}">
                  <a16:creationId xmlns:a16="http://schemas.microsoft.com/office/drawing/2014/main" id="{D8657E76-4F63-44FE-86C5-54CA174FCB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353675" y="2153178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40">
              <a:extLst>
                <a:ext uri="{FF2B5EF4-FFF2-40B4-BE49-F238E27FC236}">
                  <a16:creationId xmlns:a16="http://schemas.microsoft.com/office/drawing/2014/main" id="{482CEB8C-90E5-4152-8B52-A2881B98A3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848850" y="330887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Rectangle 41">
              <a:extLst>
                <a:ext uri="{FF2B5EF4-FFF2-40B4-BE49-F238E27FC236}">
                  <a16:creationId xmlns:a16="http://schemas.microsoft.com/office/drawing/2014/main" id="{85010FC2-BC4C-4692-876D-7FE363BFC6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721056" y="3284272"/>
              <a:ext cx="23813" cy="252413"/>
            </a:xfrm>
            <a:prstGeom prst="rect">
              <a:avLst/>
            </a:pr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32">
              <a:extLst>
                <a:ext uri="{FF2B5EF4-FFF2-40B4-BE49-F238E27FC236}">
                  <a16:creationId xmlns:a16="http://schemas.microsoft.com/office/drawing/2014/main" id="{714C1223-2B78-4715-9ACB-079A60D16D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2122751" y="3532184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33">
              <a:extLst>
                <a:ext uri="{FF2B5EF4-FFF2-40B4-BE49-F238E27FC236}">
                  <a16:creationId xmlns:a16="http://schemas.microsoft.com/office/drawing/2014/main" id="{1D9109D3-C92A-410B-9B43-5F02B2D84E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1958445" y="3463128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34">
              <a:extLst>
                <a:ext uri="{FF2B5EF4-FFF2-40B4-BE49-F238E27FC236}">
                  <a16:creationId xmlns:a16="http://schemas.microsoft.com/office/drawing/2014/main" id="{EF5B327A-A1AE-42F3-815E-84F4AA2948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858308" y="3726653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37">
              <a:extLst>
                <a:ext uri="{FF2B5EF4-FFF2-40B4-BE49-F238E27FC236}">
                  <a16:creationId xmlns:a16="http://schemas.microsoft.com/office/drawing/2014/main" id="{77738BDE-751F-4D4C-B4C4-C9DF3EA291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1658407" y="3186902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35">
              <a:extLst>
                <a:ext uri="{FF2B5EF4-FFF2-40B4-BE49-F238E27FC236}">
                  <a16:creationId xmlns:a16="http://schemas.microsoft.com/office/drawing/2014/main" id="{9C8C4AD6-72BF-490C-963C-97C7FD7E7E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860814" y="271515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36">
              <a:extLst>
                <a:ext uri="{FF2B5EF4-FFF2-40B4-BE49-F238E27FC236}">
                  <a16:creationId xmlns:a16="http://schemas.microsoft.com/office/drawing/2014/main" id="{94990E31-5AA8-4502-A963-CE1B539DA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289314" y="3385079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38">
              <a:extLst>
                <a:ext uri="{FF2B5EF4-FFF2-40B4-BE49-F238E27FC236}">
                  <a16:creationId xmlns:a16="http://schemas.microsoft.com/office/drawing/2014/main" id="{9E703E9D-ED76-449C-A8C0-7A1E24B8B2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605895" y="3247760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39">
              <a:extLst>
                <a:ext uri="{FF2B5EF4-FFF2-40B4-BE49-F238E27FC236}">
                  <a16:creationId xmlns:a16="http://schemas.microsoft.com/office/drawing/2014/main" id="{C70A75E8-C815-4CCF-ABEE-83F19BFE05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532202" y="2305578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Freeform 40">
              <a:extLst>
                <a:ext uri="{FF2B5EF4-FFF2-40B4-BE49-F238E27FC236}">
                  <a16:creationId xmlns:a16="http://schemas.microsoft.com/office/drawing/2014/main" id="{E15638E1-6A92-4D31-A034-853A65A754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2154501" y="346127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Rectangle 41">
              <a:extLst>
                <a:ext uri="{FF2B5EF4-FFF2-40B4-BE49-F238E27FC236}">
                  <a16:creationId xmlns:a16="http://schemas.microsoft.com/office/drawing/2014/main" id="{EA3E8D58-D52B-4300-8A50-5696430D1A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2448983" y="3436672"/>
              <a:ext cx="23813" cy="252413"/>
            </a:xfrm>
            <a:prstGeom prst="rect">
              <a:avLst/>
            </a:pr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F3BADD6-8D40-9B49-9390-124F867425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>
            <a:normAutofit/>
          </a:bodyPr>
          <a:lstStyle/>
          <a:p>
            <a:pPr algn="ctr"/>
            <a:r>
              <a:rPr lang="en-US">
                <a:solidFill>
                  <a:srgbClr val="FFFFFF"/>
                </a:solidFill>
              </a:rPr>
              <a:t>MIS 547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3D316C-B9A1-353B-C296-C9C9E3DC8B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602038"/>
            <a:ext cx="6857999" cy="953029"/>
          </a:xfrm>
        </p:spPr>
        <p:txBody>
          <a:bodyPr>
            <a:normAutofit/>
          </a:bodyPr>
          <a:lstStyle/>
          <a:p>
            <a:pPr algn="ctr"/>
            <a:r>
              <a:rPr lang="en-US">
                <a:solidFill>
                  <a:schemeClr val="bg2"/>
                </a:solidFill>
              </a:rPr>
              <a:t>Cloud Computing</a:t>
            </a:r>
          </a:p>
        </p:txBody>
      </p:sp>
    </p:spTree>
    <p:extLst>
      <p:ext uri="{BB962C8B-B14F-4D97-AF65-F5344CB8AC3E}">
        <p14:creationId xmlns:p14="http://schemas.microsoft.com/office/powerpoint/2010/main" val="41297026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28D72-4212-7385-9513-60F236F28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Namespaces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A83A14-E65C-6CCB-1DA5-D47229A13B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0133" y="1904046"/>
            <a:ext cx="6529388" cy="4506913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Organize resources in namespaces: multiple namespaces in a cluster</a:t>
            </a:r>
          </a:p>
          <a:p>
            <a:r>
              <a:rPr lang="en-US" dirty="0"/>
              <a:t>Default: 4 Namespaces per cluster</a:t>
            </a:r>
          </a:p>
          <a:p>
            <a:pPr lvl="1"/>
            <a:r>
              <a:rPr lang="en-US" dirty="0" err="1">
                <a:solidFill>
                  <a:schemeClr val="accent1"/>
                </a:solidFill>
              </a:rPr>
              <a:t>kube</a:t>
            </a:r>
            <a:r>
              <a:rPr lang="en-US" dirty="0">
                <a:solidFill>
                  <a:schemeClr val="accent1"/>
                </a:solidFill>
              </a:rPr>
              <a:t>-system</a:t>
            </a:r>
            <a:r>
              <a:rPr lang="en-US" dirty="0"/>
              <a:t>: Do not create or modify this!</a:t>
            </a:r>
          </a:p>
          <a:p>
            <a:pPr lvl="2"/>
            <a:r>
              <a:rPr lang="en-US" dirty="0"/>
              <a:t>System processes</a:t>
            </a:r>
          </a:p>
          <a:p>
            <a:pPr lvl="1"/>
            <a:r>
              <a:rPr lang="en-US" dirty="0" err="1">
                <a:solidFill>
                  <a:schemeClr val="accent1"/>
                </a:solidFill>
              </a:rPr>
              <a:t>kube</a:t>
            </a:r>
            <a:r>
              <a:rPr lang="en-US" dirty="0">
                <a:solidFill>
                  <a:schemeClr val="accent1"/>
                </a:solidFill>
              </a:rPr>
              <a:t>-public</a:t>
            </a:r>
            <a:r>
              <a:rPr lang="en-US" dirty="0"/>
              <a:t>: publicly accessible data</a:t>
            </a:r>
          </a:p>
          <a:p>
            <a:pPr lvl="2"/>
            <a:r>
              <a:rPr lang="en-US" dirty="0" err="1"/>
              <a:t>ConfigMap</a:t>
            </a:r>
            <a:endParaRPr lang="en-US" dirty="0"/>
          </a:p>
          <a:p>
            <a:pPr lvl="1"/>
            <a:r>
              <a:rPr lang="en-US" dirty="0" err="1">
                <a:solidFill>
                  <a:schemeClr val="accent1"/>
                </a:solidFill>
              </a:rPr>
              <a:t>kube</a:t>
            </a:r>
            <a:r>
              <a:rPr lang="en-US" dirty="0">
                <a:solidFill>
                  <a:schemeClr val="accent1"/>
                </a:solidFill>
              </a:rPr>
              <a:t>-node-lease</a:t>
            </a:r>
            <a:r>
              <a:rPr lang="en-US" dirty="0"/>
              <a:t>: heartbeats of nodes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default namespace</a:t>
            </a:r>
            <a:r>
              <a:rPr lang="en-US" dirty="0"/>
              <a:t>: resources you create are located here</a:t>
            </a:r>
          </a:p>
          <a:p>
            <a:r>
              <a:rPr lang="en-US" dirty="0"/>
              <a:t>You can add and create new namespaces</a:t>
            </a:r>
          </a:p>
          <a:p>
            <a:pPr lvl="1"/>
            <a:r>
              <a:rPr lang="en-US" dirty="0"/>
              <a:t>$</a:t>
            </a:r>
            <a:r>
              <a:rPr lang="en-US" dirty="0" err="1"/>
              <a:t>kubectl</a:t>
            </a:r>
            <a:r>
              <a:rPr lang="en-US" dirty="0"/>
              <a:t> create namespace my-namespace</a:t>
            </a:r>
          </a:p>
          <a:p>
            <a:pPr lvl="1"/>
            <a:r>
              <a:rPr lang="en-US" dirty="0"/>
              <a:t>Add namespace in the config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D9862C-B13C-C806-26D1-87B7384DA12E}"/>
              </a:ext>
            </a:extLst>
          </p:cNvPr>
          <p:cNvSpPr txBox="1"/>
          <p:nvPr/>
        </p:nvSpPr>
        <p:spPr>
          <a:xfrm>
            <a:off x="8075786" y="1904046"/>
            <a:ext cx="3622875" cy="203132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apiVersion</a:t>
            </a:r>
            <a:r>
              <a:rPr lang="en-US" dirty="0">
                <a:solidFill>
                  <a:schemeClr val="bg1"/>
                </a:solidFill>
              </a:rPr>
              <a:t>: apps/v1</a:t>
            </a:r>
          </a:p>
          <a:p>
            <a:r>
              <a:rPr lang="en-US" dirty="0">
                <a:solidFill>
                  <a:schemeClr val="bg1"/>
                </a:solidFill>
              </a:rPr>
              <a:t>kind: </a:t>
            </a:r>
            <a:r>
              <a:rPr lang="en-US" dirty="0" err="1">
                <a:solidFill>
                  <a:schemeClr val="bg1"/>
                </a:solidFill>
              </a:rPr>
              <a:t>ConfigMap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metadata:</a:t>
            </a:r>
          </a:p>
          <a:p>
            <a:r>
              <a:rPr lang="en-US" dirty="0">
                <a:solidFill>
                  <a:schemeClr val="bg1"/>
                </a:solidFill>
              </a:rPr>
              <a:t>	name: </a:t>
            </a:r>
            <a:r>
              <a:rPr lang="en-US" dirty="0" err="1">
                <a:solidFill>
                  <a:schemeClr val="bg1"/>
                </a:solidFill>
              </a:rPr>
              <a:t>mysql-configmap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	namespace: my-namespace</a:t>
            </a:r>
          </a:p>
          <a:p>
            <a:r>
              <a:rPr lang="en-US" dirty="0">
                <a:solidFill>
                  <a:schemeClr val="bg1"/>
                </a:solidFill>
              </a:rPr>
              <a:t>data:</a:t>
            </a:r>
          </a:p>
          <a:p>
            <a:r>
              <a:rPr lang="en-US" dirty="0">
                <a:solidFill>
                  <a:schemeClr val="bg1"/>
                </a:solidFill>
              </a:rPr>
              <a:t>	</a:t>
            </a:r>
            <a:r>
              <a:rPr lang="en-US" dirty="0" err="1">
                <a:solidFill>
                  <a:schemeClr val="bg1"/>
                </a:solidFill>
              </a:rPr>
              <a:t>db_url</a:t>
            </a:r>
            <a:r>
              <a:rPr lang="en-US" dirty="0">
                <a:solidFill>
                  <a:schemeClr val="bg1"/>
                </a:solidFill>
              </a:rPr>
              <a:t>: </a:t>
            </a:r>
            <a:r>
              <a:rPr lang="en-US" dirty="0" err="1">
                <a:solidFill>
                  <a:schemeClr val="bg1"/>
                </a:solidFill>
              </a:rPr>
              <a:t>mysql-service.database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9EED2D5-F431-E0D8-8990-FC21EC88BEEB}"/>
              </a:ext>
            </a:extLst>
          </p:cNvPr>
          <p:cNvSpPr/>
          <p:nvPr/>
        </p:nvSpPr>
        <p:spPr>
          <a:xfrm>
            <a:off x="8451962" y="3068320"/>
            <a:ext cx="2870521" cy="31429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3037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B3546-C3FD-3B9A-CAA2-FB9F736D17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US"/>
              <a:t>Why Namespaces?</a:t>
            </a:r>
            <a:endParaRPr lang="en-US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7C17F0C-70C5-439A-15AD-6CBCF23C1760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335280" y="1259840"/>
          <a:ext cx="11470640" cy="51714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07057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C4F60-A8C1-8181-3959-12382B9AB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US" dirty="0"/>
              <a:t>Namespaces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C9D4A7F-49E3-EE6B-0137-99DC6F8D3D7D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141413" y="2249488"/>
          <a:ext cx="9906000" cy="35417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03380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382FA-AA05-B9A8-0C69-592EBB2D1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NameSpaces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06EB64-044C-301A-99EE-DAEEC474B8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5351985" cy="354171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If you don’t define a namespace, your resources will be assigned to the </a:t>
            </a:r>
            <a:r>
              <a:rPr lang="en-US" dirty="0">
                <a:solidFill>
                  <a:schemeClr val="accent1"/>
                </a:solidFill>
              </a:rPr>
              <a:t>default</a:t>
            </a:r>
            <a:r>
              <a:rPr lang="en-US" dirty="0"/>
              <a:t> namespace. </a:t>
            </a:r>
          </a:p>
          <a:p>
            <a:r>
              <a:rPr lang="en-US" dirty="0"/>
              <a:t>Best practice: set namespace in the config file, not using </a:t>
            </a:r>
            <a:r>
              <a:rPr lang="en-US" dirty="0" err="1"/>
              <a:t>kubectl</a:t>
            </a:r>
            <a:endParaRPr lang="en-US" dirty="0"/>
          </a:p>
          <a:p>
            <a:pPr lvl="1"/>
            <a:r>
              <a:rPr lang="en-US" dirty="0"/>
              <a:t>Better documented</a:t>
            </a:r>
          </a:p>
          <a:p>
            <a:pPr lvl="1"/>
            <a:r>
              <a:rPr lang="en-US" dirty="0"/>
              <a:t>More convenient</a:t>
            </a:r>
          </a:p>
          <a:p>
            <a:pPr lvl="1"/>
            <a:r>
              <a:rPr lang="en-US" dirty="0"/>
              <a:t>Version control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668A11-5DDF-0E73-42E5-663E4834D6F4}"/>
              </a:ext>
            </a:extLst>
          </p:cNvPr>
          <p:cNvSpPr txBox="1"/>
          <p:nvPr/>
        </p:nvSpPr>
        <p:spPr>
          <a:xfrm>
            <a:off x="8218026" y="2253485"/>
            <a:ext cx="3622875" cy="203132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apiVersion</a:t>
            </a:r>
            <a:r>
              <a:rPr lang="en-US" dirty="0">
                <a:solidFill>
                  <a:schemeClr val="bg1"/>
                </a:solidFill>
              </a:rPr>
              <a:t>: apps/v1</a:t>
            </a:r>
          </a:p>
          <a:p>
            <a:r>
              <a:rPr lang="en-US" dirty="0">
                <a:solidFill>
                  <a:schemeClr val="bg1"/>
                </a:solidFill>
              </a:rPr>
              <a:t>kind: </a:t>
            </a:r>
            <a:r>
              <a:rPr lang="en-US" dirty="0" err="1">
                <a:solidFill>
                  <a:schemeClr val="bg1"/>
                </a:solidFill>
              </a:rPr>
              <a:t>ConfigMap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metadata:</a:t>
            </a:r>
          </a:p>
          <a:p>
            <a:r>
              <a:rPr lang="en-US" dirty="0">
                <a:solidFill>
                  <a:schemeClr val="bg1"/>
                </a:solidFill>
              </a:rPr>
              <a:t>	name: </a:t>
            </a:r>
            <a:r>
              <a:rPr lang="en-US" dirty="0" err="1">
                <a:solidFill>
                  <a:schemeClr val="bg1"/>
                </a:solidFill>
              </a:rPr>
              <a:t>mysql-configmap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	namespace: my-namespace</a:t>
            </a:r>
          </a:p>
          <a:p>
            <a:r>
              <a:rPr lang="en-US" dirty="0">
                <a:solidFill>
                  <a:schemeClr val="bg1"/>
                </a:solidFill>
              </a:rPr>
              <a:t>data:</a:t>
            </a:r>
          </a:p>
          <a:p>
            <a:r>
              <a:rPr lang="en-US" dirty="0">
                <a:solidFill>
                  <a:schemeClr val="bg1"/>
                </a:solidFill>
              </a:rPr>
              <a:t>	</a:t>
            </a:r>
            <a:r>
              <a:rPr lang="en-US" dirty="0" err="1">
                <a:solidFill>
                  <a:schemeClr val="bg1"/>
                </a:solidFill>
              </a:rPr>
              <a:t>db_url</a:t>
            </a:r>
            <a:r>
              <a:rPr lang="en-US" dirty="0">
                <a:solidFill>
                  <a:schemeClr val="bg1"/>
                </a:solidFill>
              </a:rPr>
              <a:t>: </a:t>
            </a:r>
            <a:r>
              <a:rPr lang="en-US" dirty="0" err="1">
                <a:solidFill>
                  <a:schemeClr val="bg1"/>
                </a:solidFill>
              </a:rPr>
              <a:t>mysql-service.database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BEE5D9-1BD9-65E2-3572-9D991DA96A37}"/>
              </a:ext>
            </a:extLst>
          </p:cNvPr>
          <p:cNvSpPr/>
          <p:nvPr/>
        </p:nvSpPr>
        <p:spPr>
          <a:xfrm>
            <a:off x="8594202" y="3429000"/>
            <a:ext cx="2870521" cy="27601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0399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6C1367-BB0C-A06F-3B49-874FE1554A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Things to Know: </a:t>
            </a:r>
            <a:r>
              <a:rPr lang="en-US" dirty="0">
                <a:solidFill>
                  <a:schemeClr val="accent1"/>
                </a:solidFill>
              </a:rPr>
              <a:t>Ingress Controller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CFACBF-3A03-AD5F-B991-116440BF23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chemeClr val="accent1"/>
                </a:solidFill>
              </a:rPr>
              <a:t>Ingress Controller</a:t>
            </a:r>
            <a:r>
              <a:rPr lang="en-US" dirty="0"/>
              <a:t>: Manages redirections; all requests to domain and subdomain that you’ve configured; third party implementations</a:t>
            </a:r>
          </a:p>
          <a:p>
            <a:r>
              <a:rPr lang="en-US" dirty="0"/>
              <a:t>CSPs: external requests coming from browser will first hit cloud load balancer; that will redirect requests to ingress controller </a:t>
            </a:r>
          </a:p>
          <a:p>
            <a:pPr lvl="1"/>
            <a:r>
              <a:rPr lang="en-US" dirty="0"/>
              <a:t>You don’t have to implement a load balancer yourself</a:t>
            </a:r>
          </a:p>
          <a:p>
            <a:r>
              <a:rPr lang="en-US" dirty="0"/>
              <a:t>Bare metal: have to configure this yourself. </a:t>
            </a:r>
          </a:p>
          <a:p>
            <a:pPr lvl="1"/>
            <a:r>
              <a:rPr lang="en-US" dirty="0"/>
              <a:t>Can be an external proxy server that will take the role of the load balancer and entry point</a:t>
            </a:r>
          </a:p>
          <a:p>
            <a:pPr lvl="1"/>
            <a:r>
              <a:rPr lang="en-US" dirty="0"/>
              <a:t>Proxy server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/>
              <a:t>ingress controller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/>
              <a:t>forwards to applicable services</a:t>
            </a:r>
          </a:p>
        </p:txBody>
      </p:sp>
    </p:spTree>
    <p:extLst>
      <p:ext uri="{BB962C8B-B14F-4D97-AF65-F5344CB8AC3E}">
        <p14:creationId xmlns:p14="http://schemas.microsoft.com/office/powerpoint/2010/main" val="38539996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87B675-B850-4852-C179-AB273EB6D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things to know: </a:t>
            </a:r>
            <a:r>
              <a:rPr lang="en-US" dirty="0">
                <a:solidFill>
                  <a:schemeClr val="accent1"/>
                </a:solidFill>
              </a:rPr>
              <a:t>Helm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EAB23B-4DF6-5261-57E2-A22A2939DB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139807"/>
            <a:ext cx="6104340" cy="4452256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Package manager for Kubernetes </a:t>
            </a:r>
          </a:p>
          <a:p>
            <a:pPr lvl="1"/>
            <a:r>
              <a:rPr lang="en-US" dirty="0"/>
              <a:t>What are some package managers we already work with?</a:t>
            </a:r>
          </a:p>
          <a:p>
            <a:r>
              <a:rPr lang="en-US" dirty="0">
                <a:solidFill>
                  <a:schemeClr val="accent1"/>
                </a:solidFill>
              </a:rPr>
              <a:t>Helm Chart</a:t>
            </a:r>
          </a:p>
          <a:p>
            <a:pPr lvl="1"/>
            <a:r>
              <a:rPr lang="en-US" dirty="0"/>
              <a:t>Bundle of YAML files; download and use existing Helm Charts</a:t>
            </a:r>
          </a:p>
          <a:p>
            <a:pPr lvl="1"/>
            <a:r>
              <a:rPr lang="en-US" dirty="0"/>
              <a:t>Where have we seen this kind of functionality before?</a:t>
            </a:r>
          </a:p>
          <a:p>
            <a:pPr lvl="1"/>
            <a:r>
              <a:rPr lang="en-US" dirty="0"/>
              <a:t>Charts are already available</a:t>
            </a:r>
          </a:p>
          <a:p>
            <a:r>
              <a:rPr lang="en-US" dirty="0"/>
              <a:t>Public and private registries (like container registries)</a:t>
            </a:r>
          </a:p>
          <a:p>
            <a:r>
              <a:rPr lang="en-US" dirty="0"/>
              <a:t>Templating Engine</a:t>
            </a:r>
          </a:p>
          <a:p>
            <a:pPr lvl="1"/>
            <a:r>
              <a:rPr lang="en-US" dirty="0"/>
              <a:t>Define a common blueprint</a:t>
            </a:r>
          </a:p>
          <a:p>
            <a:pPr lvl="1"/>
            <a:r>
              <a:rPr lang="en-US" dirty="0"/>
              <a:t>Dynamic values are replaced by placeholders</a:t>
            </a:r>
          </a:p>
          <a:p>
            <a:pPr lvl="1"/>
            <a:r>
              <a:rPr lang="en-US" dirty="0"/>
              <a:t>Template YAML config (right)</a:t>
            </a:r>
          </a:p>
          <a:p>
            <a:pPr lvl="2"/>
            <a:r>
              <a:rPr lang="en-US" dirty="0" err="1"/>
              <a:t>Values.yaml</a:t>
            </a:r>
            <a:r>
              <a:rPr lang="en-US" dirty="0"/>
              <a:t> file provides the placeholders that you can use in template files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F8B5FD-5B1E-469D-4199-AF68655BBA30}"/>
              </a:ext>
            </a:extLst>
          </p:cNvPr>
          <p:cNvSpPr txBox="1"/>
          <p:nvPr/>
        </p:nvSpPr>
        <p:spPr>
          <a:xfrm>
            <a:off x="7477248" y="2265058"/>
            <a:ext cx="4629872" cy="2585323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apiVersion</a:t>
            </a:r>
            <a:r>
              <a:rPr lang="en-US" dirty="0">
                <a:solidFill>
                  <a:schemeClr val="bg1"/>
                </a:solidFill>
              </a:rPr>
              <a:t>: v1</a:t>
            </a:r>
          </a:p>
          <a:p>
            <a:r>
              <a:rPr lang="en-US" dirty="0">
                <a:solidFill>
                  <a:schemeClr val="bg1"/>
                </a:solidFill>
              </a:rPr>
              <a:t>kind: pod</a:t>
            </a:r>
          </a:p>
          <a:p>
            <a:r>
              <a:rPr lang="en-US" dirty="0">
                <a:solidFill>
                  <a:schemeClr val="bg1"/>
                </a:solidFill>
              </a:rPr>
              <a:t>Metadata:</a:t>
            </a:r>
          </a:p>
          <a:p>
            <a:r>
              <a:rPr lang="en-US" dirty="0">
                <a:solidFill>
                  <a:schemeClr val="bg1"/>
                </a:solidFill>
              </a:rPr>
              <a:t>	name: </a:t>
            </a:r>
            <a:r>
              <a:rPr lang="en-US" dirty="0">
                <a:solidFill>
                  <a:schemeClr val="accent1"/>
                </a:solidFill>
              </a:rPr>
              <a:t>{{ .</a:t>
            </a:r>
            <a:r>
              <a:rPr lang="en-US" dirty="0" err="1">
                <a:solidFill>
                  <a:schemeClr val="accent1"/>
                </a:solidFill>
              </a:rPr>
              <a:t>Values.name</a:t>
            </a:r>
            <a:r>
              <a:rPr lang="en-US" dirty="0">
                <a:solidFill>
                  <a:schemeClr val="accent1"/>
                </a:solidFill>
              </a:rPr>
              <a:t> }}</a:t>
            </a:r>
          </a:p>
          <a:p>
            <a:r>
              <a:rPr lang="en-US" dirty="0">
                <a:solidFill>
                  <a:schemeClr val="bg1"/>
                </a:solidFill>
              </a:rPr>
              <a:t>Spec:</a:t>
            </a:r>
          </a:p>
          <a:p>
            <a:r>
              <a:rPr lang="en-US" dirty="0">
                <a:solidFill>
                  <a:schemeClr val="bg1"/>
                </a:solidFill>
              </a:rPr>
              <a:t>	containers:</a:t>
            </a:r>
          </a:p>
          <a:p>
            <a:r>
              <a:rPr lang="en-US" dirty="0">
                <a:solidFill>
                  <a:schemeClr val="bg1"/>
                </a:solidFill>
              </a:rPr>
              <a:t>		name: </a:t>
            </a:r>
            <a:r>
              <a:rPr lang="en-US" dirty="0">
                <a:solidFill>
                  <a:schemeClr val="accent1"/>
                </a:solidFill>
              </a:rPr>
              <a:t>{{ .</a:t>
            </a:r>
            <a:r>
              <a:rPr lang="en-US" dirty="0" err="1">
                <a:solidFill>
                  <a:schemeClr val="accent1"/>
                </a:solidFill>
              </a:rPr>
              <a:t>Values.container.name</a:t>
            </a:r>
            <a:r>
              <a:rPr lang="en-US" dirty="0">
                <a:solidFill>
                  <a:schemeClr val="accent1"/>
                </a:solidFill>
              </a:rPr>
              <a:t> }}</a:t>
            </a:r>
          </a:p>
          <a:p>
            <a:r>
              <a:rPr lang="en-US" dirty="0">
                <a:solidFill>
                  <a:schemeClr val="bg1"/>
                </a:solidFill>
              </a:rPr>
              <a:t>		image: </a:t>
            </a:r>
            <a:r>
              <a:rPr lang="en-US" dirty="0">
                <a:solidFill>
                  <a:schemeClr val="accent1"/>
                </a:solidFill>
              </a:rPr>
              <a:t>{{ .</a:t>
            </a:r>
            <a:r>
              <a:rPr lang="en-US" dirty="0" err="1">
                <a:solidFill>
                  <a:schemeClr val="accent1"/>
                </a:solidFill>
              </a:rPr>
              <a:t>Values.container.image</a:t>
            </a:r>
            <a:r>
              <a:rPr lang="en-US" dirty="0">
                <a:solidFill>
                  <a:schemeClr val="accent1"/>
                </a:solidFill>
              </a:rPr>
              <a:t> }}</a:t>
            </a:r>
          </a:p>
          <a:p>
            <a:r>
              <a:rPr lang="en-US" dirty="0">
                <a:solidFill>
                  <a:schemeClr val="bg1"/>
                </a:solidFill>
              </a:rPr>
              <a:t>		port:</a:t>
            </a:r>
            <a:r>
              <a:rPr lang="en-US" dirty="0">
                <a:solidFill>
                  <a:schemeClr val="accent1"/>
                </a:solidFill>
              </a:rPr>
              <a:t> {{ .</a:t>
            </a:r>
            <a:r>
              <a:rPr lang="en-US" dirty="0" err="1">
                <a:solidFill>
                  <a:schemeClr val="accent1"/>
                </a:solidFill>
              </a:rPr>
              <a:t>Values.container.port</a:t>
            </a:r>
            <a:r>
              <a:rPr lang="en-US" dirty="0">
                <a:solidFill>
                  <a:schemeClr val="accent1"/>
                </a:solidFill>
              </a:rPr>
              <a:t> }}</a:t>
            </a:r>
          </a:p>
        </p:txBody>
      </p:sp>
    </p:spTree>
    <p:extLst>
      <p:ext uri="{BB962C8B-B14F-4D97-AF65-F5344CB8AC3E}">
        <p14:creationId xmlns:p14="http://schemas.microsoft.com/office/powerpoint/2010/main" val="11067579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C64234-7150-4AA7-5ED5-CB4E85F08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10283332" cy="1478570"/>
          </a:xfrm>
        </p:spPr>
        <p:txBody>
          <a:bodyPr/>
          <a:lstStyle/>
          <a:p>
            <a:r>
              <a:rPr lang="en-US" dirty="0"/>
              <a:t>Data Persistence: What Are Our Requirements?</a:t>
            </a:r>
          </a:p>
        </p:txBody>
      </p:sp>
      <p:sp>
        <p:nvSpPr>
          <p:cNvPr id="4" name="Hexagon 3">
            <a:extLst>
              <a:ext uri="{FF2B5EF4-FFF2-40B4-BE49-F238E27FC236}">
                <a16:creationId xmlns:a16="http://schemas.microsoft.com/office/drawing/2014/main" id="{28A6881C-7C1B-733D-6E9E-9F0C4724808A}"/>
              </a:ext>
            </a:extLst>
          </p:cNvPr>
          <p:cNvSpPr/>
          <p:nvPr/>
        </p:nvSpPr>
        <p:spPr>
          <a:xfrm rot="5400000">
            <a:off x="8114440" y="2585432"/>
            <a:ext cx="4248364" cy="2755076"/>
          </a:xfrm>
          <a:prstGeom prst="hexagon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Hexagon 4">
            <a:extLst>
              <a:ext uri="{FF2B5EF4-FFF2-40B4-BE49-F238E27FC236}">
                <a16:creationId xmlns:a16="http://schemas.microsoft.com/office/drawing/2014/main" id="{FE0DAA6F-D278-381C-4F00-84C427036E05}"/>
              </a:ext>
            </a:extLst>
          </p:cNvPr>
          <p:cNvSpPr/>
          <p:nvPr/>
        </p:nvSpPr>
        <p:spPr>
          <a:xfrm rot="5400000">
            <a:off x="5348125" y="2585432"/>
            <a:ext cx="4248364" cy="2755076"/>
          </a:xfrm>
          <a:prstGeom prst="hexagon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A775B2-C6ED-4FB1-4640-C0F0E92C4221}"/>
              </a:ext>
            </a:extLst>
          </p:cNvPr>
          <p:cNvSpPr txBox="1"/>
          <p:nvPr/>
        </p:nvSpPr>
        <p:spPr>
          <a:xfrm>
            <a:off x="7124103" y="5630816"/>
            <a:ext cx="10288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Node 1 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800D839-60E4-75BF-C99F-4220552FBCAD}"/>
              </a:ext>
            </a:extLst>
          </p:cNvPr>
          <p:cNvGrpSpPr/>
          <p:nvPr/>
        </p:nvGrpSpPr>
        <p:grpSpPr>
          <a:xfrm>
            <a:off x="6656177" y="2561041"/>
            <a:ext cx="1518062" cy="1478570"/>
            <a:chOff x="10358046" y="2496694"/>
            <a:chExt cx="1467798" cy="1478570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45AC8CCA-860D-A1DD-61C1-6F3FCAE547FC}"/>
                </a:ext>
              </a:extLst>
            </p:cNvPr>
            <p:cNvSpPr/>
            <p:nvPr/>
          </p:nvSpPr>
          <p:spPr>
            <a:xfrm>
              <a:off x="10358046" y="2496694"/>
              <a:ext cx="1467798" cy="1478570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5C3D417-F7A1-DBDD-E933-4A7F7E2B831A}"/>
                </a:ext>
              </a:extLst>
            </p:cNvPr>
            <p:cNvSpPr txBox="1"/>
            <p:nvPr/>
          </p:nvSpPr>
          <p:spPr>
            <a:xfrm>
              <a:off x="10855129" y="2564718"/>
              <a:ext cx="473632" cy="2850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Pod</a:t>
              </a: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620EA833-FBA6-AD4F-F721-EA95C0D0C2C8}"/>
                </a:ext>
              </a:extLst>
            </p:cNvPr>
            <p:cNvGrpSpPr/>
            <p:nvPr/>
          </p:nvGrpSpPr>
          <p:grpSpPr>
            <a:xfrm>
              <a:off x="10717194" y="2889094"/>
              <a:ext cx="749501" cy="720475"/>
              <a:chOff x="8252605" y="3633061"/>
              <a:chExt cx="1929539" cy="1929539"/>
            </a:xfrm>
          </p:grpSpPr>
          <p:pic>
            <p:nvPicPr>
              <p:cNvPr id="11" name="Picture 10" descr="A close-up of a blue shipping container&#10;&#10;Description automatically generated">
                <a:extLst>
                  <a:ext uri="{FF2B5EF4-FFF2-40B4-BE49-F238E27FC236}">
                    <a16:creationId xmlns:a16="http://schemas.microsoft.com/office/drawing/2014/main" id="{9B9BE53E-F6CF-31FE-DBD0-41292859FF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837473B0-CC2E-450A-ABE3-18F120FF3D39}">
                    <a1611:picAttrSrcUrl xmlns:a1611="http://schemas.microsoft.com/office/drawing/2016/11/main" r:id="rId3"/>
                  </a:ext>
                </a:extLst>
              </a:blip>
              <a:stretch>
                <a:fillRect/>
              </a:stretch>
            </p:blipFill>
            <p:spPr>
              <a:xfrm>
                <a:off x="8252605" y="3633061"/>
                <a:ext cx="1929539" cy="1929539"/>
              </a:xfrm>
              <a:prstGeom prst="rect">
                <a:avLst/>
              </a:prstGeom>
            </p:spPr>
          </p:pic>
          <p:pic>
            <p:nvPicPr>
              <p:cNvPr id="12" name="Picture 11" descr="A black and white drawing of a cube&#10;&#10;Description automatically generated">
                <a:extLst>
                  <a:ext uri="{FF2B5EF4-FFF2-40B4-BE49-F238E27FC236}">
                    <a16:creationId xmlns:a16="http://schemas.microsoft.com/office/drawing/2014/main" id="{32BD5B99-320D-9935-93B7-C54AE92241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837473B0-CC2E-450A-ABE3-18F120FF3D39}">
                    <a1611:picAttrSrcUrl xmlns:a1611="http://schemas.microsoft.com/office/drawing/2016/11/main" r:id="rId5"/>
                  </a:ext>
                </a:extLst>
              </a:blip>
              <a:stretch>
                <a:fillRect/>
              </a:stretch>
            </p:blipFill>
            <p:spPr>
              <a:xfrm>
                <a:off x="8569674" y="3950130"/>
                <a:ext cx="1295400" cy="1295400"/>
              </a:xfrm>
              <a:prstGeom prst="rect">
                <a:avLst/>
              </a:prstGeom>
            </p:spPr>
          </p:pic>
        </p:grp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344BBE1-1C79-9B18-5595-9750E8F18295}"/>
              </a:ext>
            </a:extLst>
          </p:cNvPr>
          <p:cNvGrpSpPr/>
          <p:nvPr/>
        </p:nvGrpSpPr>
        <p:grpSpPr>
          <a:xfrm>
            <a:off x="6702260" y="4150778"/>
            <a:ext cx="1518062" cy="1478570"/>
            <a:chOff x="10358046" y="2496694"/>
            <a:chExt cx="1467798" cy="1478570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6E26AC9-66B4-287C-5065-D5C7DB73C8A5}"/>
                </a:ext>
              </a:extLst>
            </p:cNvPr>
            <p:cNvSpPr/>
            <p:nvPr/>
          </p:nvSpPr>
          <p:spPr>
            <a:xfrm>
              <a:off x="10358046" y="2496694"/>
              <a:ext cx="1467798" cy="1478570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453C25F-7B4D-CCF3-D502-FFD47D2B5CB8}"/>
                </a:ext>
              </a:extLst>
            </p:cNvPr>
            <p:cNvSpPr txBox="1"/>
            <p:nvPr/>
          </p:nvSpPr>
          <p:spPr>
            <a:xfrm>
              <a:off x="10855129" y="2564718"/>
              <a:ext cx="473632" cy="2850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Pod</a:t>
              </a: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D03624F6-84F5-8587-D73A-3FB0F309EFD6}"/>
                </a:ext>
              </a:extLst>
            </p:cNvPr>
            <p:cNvGrpSpPr/>
            <p:nvPr/>
          </p:nvGrpSpPr>
          <p:grpSpPr>
            <a:xfrm>
              <a:off x="10717194" y="2889094"/>
              <a:ext cx="749501" cy="720475"/>
              <a:chOff x="8252605" y="3633061"/>
              <a:chExt cx="1929539" cy="1929539"/>
            </a:xfrm>
          </p:grpSpPr>
          <p:pic>
            <p:nvPicPr>
              <p:cNvPr id="17" name="Picture 16" descr="A close-up of a blue shipping container&#10;&#10;Description automatically generated">
                <a:extLst>
                  <a:ext uri="{FF2B5EF4-FFF2-40B4-BE49-F238E27FC236}">
                    <a16:creationId xmlns:a16="http://schemas.microsoft.com/office/drawing/2014/main" id="{BB71D732-0AE5-A08B-F6C1-E70CF2B8AE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837473B0-CC2E-450A-ABE3-18F120FF3D39}">
                    <a1611:picAttrSrcUrl xmlns:a1611="http://schemas.microsoft.com/office/drawing/2016/11/main" r:id="rId3"/>
                  </a:ext>
                </a:extLst>
              </a:blip>
              <a:stretch>
                <a:fillRect/>
              </a:stretch>
            </p:blipFill>
            <p:spPr>
              <a:xfrm>
                <a:off x="8252605" y="3633061"/>
                <a:ext cx="1929539" cy="1929539"/>
              </a:xfrm>
              <a:prstGeom prst="rect">
                <a:avLst/>
              </a:prstGeom>
            </p:spPr>
          </p:pic>
          <p:pic>
            <p:nvPicPr>
              <p:cNvPr id="18" name="Picture 17" descr="A black and white drawing of a cube&#10;&#10;Description automatically generated">
                <a:extLst>
                  <a:ext uri="{FF2B5EF4-FFF2-40B4-BE49-F238E27FC236}">
                    <a16:creationId xmlns:a16="http://schemas.microsoft.com/office/drawing/2014/main" id="{3090DC3C-DCF3-B2C8-E482-5837EF69BE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837473B0-CC2E-450A-ABE3-18F120FF3D39}">
                    <a1611:picAttrSrcUrl xmlns:a1611="http://schemas.microsoft.com/office/drawing/2016/11/main" r:id="rId5"/>
                  </a:ext>
                </a:extLst>
              </a:blip>
              <a:stretch>
                <a:fillRect/>
              </a:stretch>
            </p:blipFill>
            <p:spPr>
              <a:xfrm>
                <a:off x="8569674" y="3950130"/>
                <a:ext cx="1295400" cy="1295400"/>
              </a:xfrm>
              <a:prstGeom prst="rect">
                <a:avLst/>
              </a:prstGeom>
            </p:spPr>
          </p:pic>
        </p:grp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44CB2E89-30CB-BAAE-74DC-12C1357FF9F4}"/>
              </a:ext>
            </a:extLst>
          </p:cNvPr>
          <p:cNvSpPr txBox="1"/>
          <p:nvPr/>
        </p:nvSpPr>
        <p:spPr>
          <a:xfrm>
            <a:off x="7006430" y="3617978"/>
            <a:ext cx="926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my-app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1CF6D12-D032-22BD-1843-30E09214A078}"/>
              </a:ext>
            </a:extLst>
          </p:cNvPr>
          <p:cNvSpPr txBox="1"/>
          <p:nvPr/>
        </p:nvSpPr>
        <p:spPr>
          <a:xfrm>
            <a:off x="6998152" y="5226879"/>
            <a:ext cx="9262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database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9FADA0C-C44A-6113-B6EE-A66A6B8E1D10}"/>
              </a:ext>
            </a:extLst>
          </p:cNvPr>
          <p:cNvGrpSpPr/>
          <p:nvPr/>
        </p:nvGrpSpPr>
        <p:grpSpPr>
          <a:xfrm>
            <a:off x="9437773" y="2574393"/>
            <a:ext cx="1518062" cy="1478570"/>
            <a:chOff x="10358046" y="2496694"/>
            <a:chExt cx="1467798" cy="1478570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F4502282-E3B0-24CD-BA1F-1E3787257333}"/>
                </a:ext>
              </a:extLst>
            </p:cNvPr>
            <p:cNvSpPr/>
            <p:nvPr/>
          </p:nvSpPr>
          <p:spPr>
            <a:xfrm>
              <a:off x="10358046" y="2496694"/>
              <a:ext cx="1467798" cy="1478570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86B3D5F-38C1-1674-9B6D-BC30A6A4CE5D}"/>
                </a:ext>
              </a:extLst>
            </p:cNvPr>
            <p:cNvSpPr txBox="1"/>
            <p:nvPr/>
          </p:nvSpPr>
          <p:spPr>
            <a:xfrm>
              <a:off x="10855129" y="2564718"/>
              <a:ext cx="473632" cy="2850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Pod</a:t>
              </a:r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DA8DCE90-0682-AE7C-2785-38067A222627}"/>
                </a:ext>
              </a:extLst>
            </p:cNvPr>
            <p:cNvGrpSpPr/>
            <p:nvPr/>
          </p:nvGrpSpPr>
          <p:grpSpPr>
            <a:xfrm>
              <a:off x="10717194" y="2889094"/>
              <a:ext cx="749501" cy="720475"/>
              <a:chOff x="8252605" y="3633061"/>
              <a:chExt cx="1929539" cy="1929539"/>
            </a:xfrm>
          </p:grpSpPr>
          <p:pic>
            <p:nvPicPr>
              <p:cNvPr id="25" name="Picture 24" descr="A close-up of a blue shipping container&#10;&#10;Description automatically generated">
                <a:extLst>
                  <a:ext uri="{FF2B5EF4-FFF2-40B4-BE49-F238E27FC236}">
                    <a16:creationId xmlns:a16="http://schemas.microsoft.com/office/drawing/2014/main" id="{A67DBDDD-2377-2C67-590F-6B7D219D07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837473B0-CC2E-450A-ABE3-18F120FF3D39}">
                    <a1611:picAttrSrcUrl xmlns:a1611="http://schemas.microsoft.com/office/drawing/2016/11/main" r:id="rId3"/>
                  </a:ext>
                </a:extLst>
              </a:blip>
              <a:stretch>
                <a:fillRect/>
              </a:stretch>
            </p:blipFill>
            <p:spPr>
              <a:xfrm>
                <a:off x="8252605" y="3633061"/>
                <a:ext cx="1929539" cy="1929539"/>
              </a:xfrm>
              <a:prstGeom prst="rect">
                <a:avLst/>
              </a:prstGeom>
            </p:spPr>
          </p:pic>
          <p:pic>
            <p:nvPicPr>
              <p:cNvPr id="26" name="Picture 25" descr="A black and white drawing of a cube&#10;&#10;Description automatically generated">
                <a:extLst>
                  <a:ext uri="{FF2B5EF4-FFF2-40B4-BE49-F238E27FC236}">
                    <a16:creationId xmlns:a16="http://schemas.microsoft.com/office/drawing/2014/main" id="{96BB5BA8-7236-9413-12CE-ADBAD2D7EC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837473B0-CC2E-450A-ABE3-18F120FF3D39}">
                    <a1611:picAttrSrcUrl xmlns:a1611="http://schemas.microsoft.com/office/drawing/2016/11/main" r:id="rId5"/>
                  </a:ext>
                </a:extLst>
              </a:blip>
              <a:stretch>
                <a:fillRect/>
              </a:stretch>
            </p:blipFill>
            <p:spPr>
              <a:xfrm>
                <a:off x="8569674" y="3950130"/>
                <a:ext cx="1295400" cy="1295400"/>
              </a:xfrm>
              <a:prstGeom prst="rect">
                <a:avLst/>
              </a:prstGeom>
            </p:spPr>
          </p:pic>
        </p:grpSp>
      </p:grp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89F7A7DA-1D1A-05B3-8254-2495DF364BA6}"/>
              </a:ext>
            </a:extLst>
          </p:cNvPr>
          <p:cNvSpPr/>
          <p:nvPr/>
        </p:nvSpPr>
        <p:spPr>
          <a:xfrm>
            <a:off x="8024295" y="3071832"/>
            <a:ext cx="1587675" cy="37650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39022543-91E9-282B-39CC-86CE2D771DD6}"/>
              </a:ext>
            </a:extLst>
          </p:cNvPr>
          <p:cNvSpPr/>
          <p:nvPr/>
        </p:nvSpPr>
        <p:spPr>
          <a:xfrm>
            <a:off x="8032956" y="4594191"/>
            <a:ext cx="1634664" cy="37650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08B111A-E2FC-CCCB-D982-0F03496BBE59}"/>
              </a:ext>
            </a:extLst>
          </p:cNvPr>
          <p:cNvSpPr txBox="1"/>
          <p:nvPr/>
        </p:nvSpPr>
        <p:spPr>
          <a:xfrm>
            <a:off x="9773510" y="3636900"/>
            <a:ext cx="926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my-app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90D807B-B504-7F08-C7D3-CB6AA3D437D7}"/>
              </a:ext>
            </a:extLst>
          </p:cNvPr>
          <p:cNvSpPr txBox="1"/>
          <p:nvPr/>
        </p:nvSpPr>
        <p:spPr>
          <a:xfrm>
            <a:off x="9824892" y="5638517"/>
            <a:ext cx="10288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Node 2 </a:t>
            </a:r>
          </a:p>
        </p:txBody>
      </p:sp>
      <p:sp>
        <p:nvSpPr>
          <p:cNvPr id="38" name="Multiply 37">
            <a:extLst>
              <a:ext uri="{FF2B5EF4-FFF2-40B4-BE49-F238E27FC236}">
                <a16:creationId xmlns:a16="http://schemas.microsoft.com/office/drawing/2014/main" id="{8063FA79-3AF5-0F3A-16F0-51AF9C0053FC}"/>
              </a:ext>
            </a:extLst>
          </p:cNvPr>
          <p:cNvSpPr/>
          <p:nvPr/>
        </p:nvSpPr>
        <p:spPr>
          <a:xfrm>
            <a:off x="6638202" y="4207372"/>
            <a:ext cx="1543792" cy="1287427"/>
          </a:xfrm>
          <a:prstGeom prst="mathMultiply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87A0C7BC-4E3A-A03D-D618-FC4940560A4B}"/>
              </a:ext>
            </a:extLst>
          </p:cNvPr>
          <p:cNvSpPr/>
          <p:nvPr/>
        </p:nvSpPr>
        <p:spPr>
          <a:xfrm>
            <a:off x="8042208" y="2239349"/>
            <a:ext cx="1587675" cy="376503"/>
          </a:xfrm>
          <a:prstGeom prst="round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Deployment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5F00E07C-CD73-3936-635F-9A4F59BFC0AA}"/>
              </a:ext>
            </a:extLst>
          </p:cNvPr>
          <p:cNvSpPr/>
          <p:nvPr/>
        </p:nvSpPr>
        <p:spPr>
          <a:xfrm>
            <a:off x="9158604" y="2627952"/>
            <a:ext cx="2149434" cy="1377508"/>
          </a:xfrm>
          <a:prstGeom prst="ellipse">
            <a:avLst/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Hexagon 74">
            <a:extLst>
              <a:ext uri="{FF2B5EF4-FFF2-40B4-BE49-F238E27FC236}">
                <a16:creationId xmlns:a16="http://schemas.microsoft.com/office/drawing/2014/main" id="{73FF00D5-BD1C-DA9D-2E1B-90058ED70472}"/>
              </a:ext>
            </a:extLst>
          </p:cNvPr>
          <p:cNvSpPr/>
          <p:nvPr/>
        </p:nvSpPr>
        <p:spPr>
          <a:xfrm rot="5400000">
            <a:off x="2218156" y="2585432"/>
            <a:ext cx="4248364" cy="2755076"/>
          </a:xfrm>
          <a:prstGeom prst="hexagon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Hexagon 75">
            <a:extLst>
              <a:ext uri="{FF2B5EF4-FFF2-40B4-BE49-F238E27FC236}">
                <a16:creationId xmlns:a16="http://schemas.microsoft.com/office/drawing/2014/main" id="{F3A33F23-7556-2BD1-964A-59B290D69DDD}"/>
              </a:ext>
            </a:extLst>
          </p:cNvPr>
          <p:cNvSpPr/>
          <p:nvPr/>
        </p:nvSpPr>
        <p:spPr>
          <a:xfrm rot="5400000">
            <a:off x="-548159" y="2585432"/>
            <a:ext cx="4248364" cy="2755076"/>
          </a:xfrm>
          <a:prstGeom prst="hexagon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8159F466-12CF-70A8-5FFC-5C42364AAF6E}"/>
              </a:ext>
            </a:extLst>
          </p:cNvPr>
          <p:cNvSpPr txBox="1"/>
          <p:nvPr/>
        </p:nvSpPr>
        <p:spPr>
          <a:xfrm>
            <a:off x="1227819" y="5630816"/>
            <a:ext cx="10288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Node 1 </a:t>
            </a:r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A96E82B8-6FA2-F0D9-A6CB-C00F1ABE65E2}"/>
              </a:ext>
            </a:extLst>
          </p:cNvPr>
          <p:cNvGrpSpPr/>
          <p:nvPr/>
        </p:nvGrpSpPr>
        <p:grpSpPr>
          <a:xfrm>
            <a:off x="759893" y="2561041"/>
            <a:ext cx="1518062" cy="1478570"/>
            <a:chOff x="10358046" y="2496694"/>
            <a:chExt cx="1467798" cy="1478570"/>
          </a:xfrm>
        </p:grpSpPr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5A8F54DF-5FDA-2AD9-4233-4E2575F84D73}"/>
                </a:ext>
              </a:extLst>
            </p:cNvPr>
            <p:cNvSpPr/>
            <p:nvPr/>
          </p:nvSpPr>
          <p:spPr>
            <a:xfrm>
              <a:off x="10358046" y="2496694"/>
              <a:ext cx="1467798" cy="1478570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D8763116-EDDA-2FD8-F5F0-B467675B6D57}"/>
                </a:ext>
              </a:extLst>
            </p:cNvPr>
            <p:cNvSpPr txBox="1"/>
            <p:nvPr/>
          </p:nvSpPr>
          <p:spPr>
            <a:xfrm>
              <a:off x="10855129" y="2564718"/>
              <a:ext cx="473632" cy="2850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Pod</a:t>
              </a:r>
            </a:p>
          </p:txBody>
        </p: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CA6AC9E6-387C-C667-4C4A-E27FA2E0849E}"/>
                </a:ext>
              </a:extLst>
            </p:cNvPr>
            <p:cNvGrpSpPr/>
            <p:nvPr/>
          </p:nvGrpSpPr>
          <p:grpSpPr>
            <a:xfrm>
              <a:off x="10717194" y="2889094"/>
              <a:ext cx="749501" cy="720475"/>
              <a:chOff x="8252605" y="3633061"/>
              <a:chExt cx="1929539" cy="1929539"/>
            </a:xfrm>
          </p:grpSpPr>
          <p:pic>
            <p:nvPicPr>
              <p:cNvPr id="82" name="Picture 81" descr="A close-up of a blue shipping container&#10;&#10;Description automatically generated">
                <a:extLst>
                  <a:ext uri="{FF2B5EF4-FFF2-40B4-BE49-F238E27FC236}">
                    <a16:creationId xmlns:a16="http://schemas.microsoft.com/office/drawing/2014/main" id="{38822226-F258-9A1C-B570-4E233BDABA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837473B0-CC2E-450A-ABE3-18F120FF3D39}">
                    <a1611:picAttrSrcUrl xmlns:a1611="http://schemas.microsoft.com/office/drawing/2016/11/main" r:id="rId3"/>
                  </a:ext>
                </a:extLst>
              </a:blip>
              <a:stretch>
                <a:fillRect/>
              </a:stretch>
            </p:blipFill>
            <p:spPr>
              <a:xfrm>
                <a:off x="8252605" y="3633061"/>
                <a:ext cx="1929539" cy="1929539"/>
              </a:xfrm>
              <a:prstGeom prst="rect">
                <a:avLst/>
              </a:prstGeom>
            </p:spPr>
          </p:pic>
          <p:pic>
            <p:nvPicPr>
              <p:cNvPr id="83" name="Picture 82" descr="A black and white drawing of a cube&#10;&#10;Description automatically generated">
                <a:extLst>
                  <a:ext uri="{FF2B5EF4-FFF2-40B4-BE49-F238E27FC236}">
                    <a16:creationId xmlns:a16="http://schemas.microsoft.com/office/drawing/2014/main" id="{16040E19-3C49-9983-749C-482CEF3365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837473B0-CC2E-450A-ABE3-18F120FF3D39}">
                    <a1611:picAttrSrcUrl xmlns:a1611="http://schemas.microsoft.com/office/drawing/2016/11/main" r:id="rId5"/>
                  </a:ext>
                </a:extLst>
              </a:blip>
              <a:stretch>
                <a:fillRect/>
              </a:stretch>
            </p:blipFill>
            <p:spPr>
              <a:xfrm>
                <a:off x="8569674" y="3950130"/>
                <a:ext cx="1295400" cy="1295400"/>
              </a:xfrm>
              <a:prstGeom prst="rect">
                <a:avLst/>
              </a:prstGeom>
            </p:spPr>
          </p:pic>
        </p:grp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512DB6E0-CCCB-2154-2C08-D22B9F110AA8}"/>
              </a:ext>
            </a:extLst>
          </p:cNvPr>
          <p:cNvGrpSpPr/>
          <p:nvPr/>
        </p:nvGrpSpPr>
        <p:grpSpPr>
          <a:xfrm>
            <a:off x="805976" y="4150778"/>
            <a:ext cx="1518062" cy="1478570"/>
            <a:chOff x="10358046" y="2496694"/>
            <a:chExt cx="1467798" cy="1478570"/>
          </a:xfrm>
        </p:grpSpPr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CCF1F055-8A69-118E-F465-751A9A0ED887}"/>
                </a:ext>
              </a:extLst>
            </p:cNvPr>
            <p:cNvSpPr/>
            <p:nvPr/>
          </p:nvSpPr>
          <p:spPr>
            <a:xfrm>
              <a:off x="10358046" y="2496694"/>
              <a:ext cx="1467798" cy="1478570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9FFFFCA8-6022-4622-32F1-1F0C5250E438}"/>
                </a:ext>
              </a:extLst>
            </p:cNvPr>
            <p:cNvSpPr txBox="1"/>
            <p:nvPr/>
          </p:nvSpPr>
          <p:spPr>
            <a:xfrm>
              <a:off x="10855129" y="2564718"/>
              <a:ext cx="473632" cy="2850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Pod</a:t>
              </a:r>
            </a:p>
          </p:txBody>
        </p: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FC3F51DE-A3A2-13AA-F869-501A82017DD2}"/>
                </a:ext>
              </a:extLst>
            </p:cNvPr>
            <p:cNvGrpSpPr/>
            <p:nvPr/>
          </p:nvGrpSpPr>
          <p:grpSpPr>
            <a:xfrm>
              <a:off x="10717194" y="2889094"/>
              <a:ext cx="749501" cy="720475"/>
              <a:chOff x="8252605" y="3633061"/>
              <a:chExt cx="1929539" cy="1929539"/>
            </a:xfrm>
          </p:grpSpPr>
          <p:pic>
            <p:nvPicPr>
              <p:cNvPr id="88" name="Picture 87" descr="A close-up of a blue shipping container&#10;&#10;Description automatically generated">
                <a:extLst>
                  <a:ext uri="{FF2B5EF4-FFF2-40B4-BE49-F238E27FC236}">
                    <a16:creationId xmlns:a16="http://schemas.microsoft.com/office/drawing/2014/main" id="{7FBE202E-0F55-3CA2-C163-54C658C9FD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837473B0-CC2E-450A-ABE3-18F120FF3D39}">
                    <a1611:picAttrSrcUrl xmlns:a1611="http://schemas.microsoft.com/office/drawing/2016/11/main" r:id="rId3"/>
                  </a:ext>
                </a:extLst>
              </a:blip>
              <a:stretch>
                <a:fillRect/>
              </a:stretch>
            </p:blipFill>
            <p:spPr>
              <a:xfrm>
                <a:off x="8252605" y="3633061"/>
                <a:ext cx="1929539" cy="1929539"/>
              </a:xfrm>
              <a:prstGeom prst="rect">
                <a:avLst/>
              </a:prstGeom>
            </p:spPr>
          </p:pic>
          <p:pic>
            <p:nvPicPr>
              <p:cNvPr id="89" name="Picture 88" descr="A black and white drawing of a cube&#10;&#10;Description automatically generated">
                <a:extLst>
                  <a:ext uri="{FF2B5EF4-FFF2-40B4-BE49-F238E27FC236}">
                    <a16:creationId xmlns:a16="http://schemas.microsoft.com/office/drawing/2014/main" id="{412A5BAB-2C64-8E1F-6C0E-3CB6D8481D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837473B0-CC2E-450A-ABE3-18F120FF3D39}">
                    <a1611:picAttrSrcUrl xmlns:a1611="http://schemas.microsoft.com/office/drawing/2016/11/main" r:id="rId5"/>
                  </a:ext>
                </a:extLst>
              </a:blip>
              <a:stretch>
                <a:fillRect/>
              </a:stretch>
            </p:blipFill>
            <p:spPr>
              <a:xfrm>
                <a:off x="8569674" y="3950130"/>
                <a:ext cx="1295400" cy="1295400"/>
              </a:xfrm>
              <a:prstGeom prst="rect">
                <a:avLst/>
              </a:prstGeom>
            </p:spPr>
          </p:pic>
        </p:grpSp>
      </p:grpSp>
      <p:sp>
        <p:nvSpPr>
          <p:cNvPr id="90" name="TextBox 89">
            <a:extLst>
              <a:ext uri="{FF2B5EF4-FFF2-40B4-BE49-F238E27FC236}">
                <a16:creationId xmlns:a16="http://schemas.microsoft.com/office/drawing/2014/main" id="{202CE8DB-54C7-96BC-02C3-186ACFEE83F5}"/>
              </a:ext>
            </a:extLst>
          </p:cNvPr>
          <p:cNvSpPr txBox="1"/>
          <p:nvPr/>
        </p:nvSpPr>
        <p:spPr>
          <a:xfrm>
            <a:off x="1110146" y="3617978"/>
            <a:ext cx="926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my-app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743EACC8-ED55-C1E3-0F02-7A01DD6EADF6}"/>
              </a:ext>
            </a:extLst>
          </p:cNvPr>
          <p:cNvSpPr txBox="1"/>
          <p:nvPr/>
        </p:nvSpPr>
        <p:spPr>
          <a:xfrm>
            <a:off x="1101868" y="5226879"/>
            <a:ext cx="9262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database</a:t>
            </a:r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id="{39E610BB-84F4-7566-B4C5-333C0150BBB2}"/>
              </a:ext>
            </a:extLst>
          </p:cNvPr>
          <p:cNvGrpSpPr/>
          <p:nvPr/>
        </p:nvGrpSpPr>
        <p:grpSpPr>
          <a:xfrm>
            <a:off x="3541489" y="2574393"/>
            <a:ext cx="1518062" cy="1478570"/>
            <a:chOff x="10358046" y="2496694"/>
            <a:chExt cx="1467798" cy="1478570"/>
          </a:xfrm>
        </p:grpSpPr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A1369FF6-41A2-5149-BDF4-EC3BC629DC61}"/>
                </a:ext>
              </a:extLst>
            </p:cNvPr>
            <p:cNvSpPr/>
            <p:nvPr/>
          </p:nvSpPr>
          <p:spPr>
            <a:xfrm>
              <a:off x="10358046" y="2496694"/>
              <a:ext cx="1467798" cy="1478570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65931030-DBD0-4665-0FE2-D39B27B32C2C}"/>
                </a:ext>
              </a:extLst>
            </p:cNvPr>
            <p:cNvSpPr txBox="1"/>
            <p:nvPr/>
          </p:nvSpPr>
          <p:spPr>
            <a:xfrm>
              <a:off x="10855129" y="2564718"/>
              <a:ext cx="473632" cy="2850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Pod</a:t>
              </a:r>
            </a:p>
          </p:txBody>
        </p: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CC6D9AB6-578B-F273-3DCE-89DE7A60D463}"/>
                </a:ext>
              </a:extLst>
            </p:cNvPr>
            <p:cNvGrpSpPr/>
            <p:nvPr/>
          </p:nvGrpSpPr>
          <p:grpSpPr>
            <a:xfrm>
              <a:off x="10717194" y="2889094"/>
              <a:ext cx="749501" cy="720475"/>
              <a:chOff x="8252605" y="3633061"/>
              <a:chExt cx="1929539" cy="1929539"/>
            </a:xfrm>
          </p:grpSpPr>
          <p:pic>
            <p:nvPicPr>
              <p:cNvPr id="96" name="Picture 95" descr="A close-up of a blue shipping container&#10;&#10;Description automatically generated">
                <a:extLst>
                  <a:ext uri="{FF2B5EF4-FFF2-40B4-BE49-F238E27FC236}">
                    <a16:creationId xmlns:a16="http://schemas.microsoft.com/office/drawing/2014/main" id="{F74DB866-F783-7A94-CE6F-1761A3E4A4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837473B0-CC2E-450A-ABE3-18F120FF3D39}">
                    <a1611:picAttrSrcUrl xmlns:a1611="http://schemas.microsoft.com/office/drawing/2016/11/main" r:id="rId3"/>
                  </a:ext>
                </a:extLst>
              </a:blip>
              <a:stretch>
                <a:fillRect/>
              </a:stretch>
            </p:blipFill>
            <p:spPr>
              <a:xfrm>
                <a:off x="8252605" y="3633061"/>
                <a:ext cx="1929539" cy="1929539"/>
              </a:xfrm>
              <a:prstGeom prst="rect">
                <a:avLst/>
              </a:prstGeom>
            </p:spPr>
          </p:pic>
          <p:pic>
            <p:nvPicPr>
              <p:cNvPr id="97" name="Picture 96" descr="A black and white drawing of a cube&#10;&#10;Description automatically generated">
                <a:extLst>
                  <a:ext uri="{FF2B5EF4-FFF2-40B4-BE49-F238E27FC236}">
                    <a16:creationId xmlns:a16="http://schemas.microsoft.com/office/drawing/2014/main" id="{956BC206-ABEC-5057-FE86-B1FE8EBACD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837473B0-CC2E-450A-ABE3-18F120FF3D39}">
                    <a1611:picAttrSrcUrl xmlns:a1611="http://schemas.microsoft.com/office/drawing/2016/11/main" r:id="rId5"/>
                  </a:ext>
                </a:extLst>
              </a:blip>
              <a:stretch>
                <a:fillRect/>
              </a:stretch>
            </p:blipFill>
            <p:spPr>
              <a:xfrm>
                <a:off x="8569674" y="3950130"/>
                <a:ext cx="1295400" cy="1295400"/>
              </a:xfrm>
              <a:prstGeom prst="rect">
                <a:avLst/>
              </a:prstGeom>
            </p:spPr>
          </p:pic>
        </p:grpSp>
      </p:grpSp>
      <p:sp>
        <p:nvSpPr>
          <p:cNvPr id="105" name="TextBox 104">
            <a:extLst>
              <a:ext uri="{FF2B5EF4-FFF2-40B4-BE49-F238E27FC236}">
                <a16:creationId xmlns:a16="http://schemas.microsoft.com/office/drawing/2014/main" id="{B7B03D58-8FAD-2B5D-C7F7-46B8A9F6B4FF}"/>
              </a:ext>
            </a:extLst>
          </p:cNvPr>
          <p:cNvSpPr txBox="1"/>
          <p:nvPr/>
        </p:nvSpPr>
        <p:spPr>
          <a:xfrm>
            <a:off x="3877226" y="3636900"/>
            <a:ext cx="926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my-app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4468486F-376E-F673-F643-30644BA0E515}"/>
              </a:ext>
            </a:extLst>
          </p:cNvPr>
          <p:cNvSpPr txBox="1"/>
          <p:nvPr/>
        </p:nvSpPr>
        <p:spPr>
          <a:xfrm>
            <a:off x="3928608" y="5638517"/>
            <a:ext cx="10288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Node 2 </a:t>
            </a:r>
          </a:p>
        </p:txBody>
      </p:sp>
      <p:sp>
        <p:nvSpPr>
          <p:cNvPr id="107" name="Rounded Rectangle 106">
            <a:extLst>
              <a:ext uri="{FF2B5EF4-FFF2-40B4-BE49-F238E27FC236}">
                <a16:creationId xmlns:a16="http://schemas.microsoft.com/office/drawing/2014/main" id="{7155FE34-61C9-F706-D0BB-EE72410E51DC}"/>
              </a:ext>
            </a:extLst>
          </p:cNvPr>
          <p:cNvSpPr/>
          <p:nvPr/>
        </p:nvSpPr>
        <p:spPr>
          <a:xfrm>
            <a:off x="2145924" y="2239349"/>
            <a:ext cx="1587675" cy="376503"/>
          </a:xfrm>
          <a:prstGeom prst="round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Deployment</a:t>
            </a:r>
          </a:p>
        </p:txBody>
      </p:sp>
      <p:sp>
        <p:nvSpPr>
          <p:cNvPr id="108" name="Rounded Rectangle 107">
            <a:extLst>
              <a:ext uri="{FF2B5EF4-FFF2-40B4-BE49-F238E27FC236}">
                <a16:creationId xmlns:a16="http://schemas.microsoft.com/office/drawing/2014/main" id="{F97F3417-1E45-138B-1436-EA48239DF7C9}"/>
              </a:ext>
            </a:extLst>
          </p:cNvPr>
          <p:cNvSpPr/>
          <p:nvPr/>
        </p:nvSpPr>
        <p:spPr>
          <a:xfrm>
            <a:off x="2178888" y="5247070"/>
            <a:ext cx="1587675" cy="376503"/>
          </a:xfrm>
          <a:prstGeom prst="round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StatefulSet</a:t>
            </a:r>
            <a:endParaRPr lang="en-US" dirty="0"/>
          </a:p>
        </p:txBody>
      </p:sp>
      <p:sp>
        <p:nvSpPr>
          <p:cNvPr id="109" name="Rounded Rectangle 108">
            <a:extLst>
              <a:ext uri="{FF2B5EF4-FFF2-40B4-BE49-F238E27FC236}">
                <a16:creationId xmlns:a16="http://schemas.microsoft.com/office/drawing/2014/main" id="{01BA218F-02E6-9802-8701-D14A5E5CB61C}"/>
              </a:ext>
            </a:extLst>
          </p:cNvPr>
          <p:cNvSpPr/>
          <p:nvPr/>
        </p:nvSpPr>
        <p:spPr>
          <a:xfrm>
            <a:off x="2128011" y="3071832"/>
            <a:ext cx="1587675" cy="37650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</a:t>
            </a:r>
          </a:p>
        </p:txBody>
      </p:sp>
      <p:sp>
        <p:nvSpPr>
          <p:cNvPr id="110" name="Rounded Rectangle 109">
            <a:extLst>
              <a:ext uri="{FF2B5EF4-FFF2-40B4-BE49-F238E27FC236}">
                <a16:creationId xmlns:a16="http://schemas.microsoft.com/office/drawing/2014/main" id="{2EDA4EF4-A80B-6099-DB7F-55E031950C03}"/>
              </a:ext>
            </a:extLst>
          </p:cNvPr>
          <p:cNvSpPr/>
          <p:nvPr/>
        </p:nvSpPr>
        <p:spPr>
          <a:xfrm>
            <a:off x="2136672" y="4594191"/>
            <a:ext cx="1634664" cy="37650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</a:t>
            </a:r>
          </a:p>
        </p:txBody>
      </p:sp>
      <p:sp>
        <p:nvSpPr>
          <p:cNvPr id="111" name="Multiply 110">
            <a:extLst>
              <a:ext uri="{FF2B5EF4-FFF2-40B4-BE49-F238E27FC236}">
                <a16:creationId xmlns:a16="http://schemas.microsoft.com/office/drawing/2014/main" id="{FC8FD5EF-5C27-C6EA-050B-AE3FD044C690}"/>
              </a:ext>
            </a:extLst>
          </p:cNvPr>
          <p:cNvSpPr/>
          <p:nvPr/>
        </p:nvSpPr>
        <p:spPr>
          <a:xfrm>
            <a:off x="362101" y="1323344"/>
            <a:ext cx="2223179" cy="5233957"/>
          </a:xfrm>
          <a:prstGeom prst="mathMultiply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7037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C958B8-4B41-84C9-2C4B-394A4AECE2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US" sz="2800" dirty="0"/>
              <a:t>Data Persistence: Handling Data with </a:t>
            </a:r>
            <a:r>
              <a:rPr lang="en-US" sz="2800" dirty="0">
                <a:solidFill>
                  <a:schemeClr val="accent1"/>
                </a:solidFill>
              </a:rPr>
              <a:t>Volumes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15F0E21-8504-2FBD-AED5-38BDDFFFBC74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141413" y="2192604"/>
          <a:ext cx="9906000" cy="31427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481917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0043E-0E6C-3D0B-9ED5-7429727D42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Persistent Volume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3E372B-766C-23B7-B312-870B74132A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5220751" cy="4228586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A volume is a cluster resource (like CPU, RAM) that is used to store data</a:t>
            </a:r>
          </a:p>
          <a:p>
            <a:r>
              <a:rPr lang="en-US" dirty="0"/>
              <a:t>Created using YAML file</a:t>
            </a:r>
          </a:p>
          <a:p>
            <a:r>
              <a:rPr lang="en-US" dirty="0"/>
              <a:t>Needs actual physical storage </a:t>
            </a:r>
          </a:p>
          <a:p>
            <a:pPr lvl="1"/>
            <a:r>
              <a:rPr lang="en-US" dirty="0"/>
              <a:t>Local disk from cluster nodes</a:t>
            </a:r>
          </a:p>
          <a:p>
            <a:pPr lvl="1"/>
            <a:r>
              <a:rPr lang="en-US" dirty="0"/>
              <a:t>External network file system server</a:t>
            </a:r>
          </a:p>
          <a:p>
            <a:pPr lvl="1"/>
            <a:r>
              <a:rPr lang="en-US" dirty="0"/>
              <a:t>Cloud storage </a:t>
            </a:r>
          </a:p>
          <a:p>
            <a:pPr lvl="2"/>
            <a:r>
              <a:rPr lang="en-US" dirty="0"/>
              <a:t>S3, etc.</a:t>
            </a:r>
          </a:p>
          <a:p>
            <a:r>
              <a:rPr lang="en-US" dirty="0"/>
              <a:t>Persistent volume is an interface to other storage that you have to take care of.</a:t>
            </a:r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359575-096B-82FE-9555-1573216013C5}"/>
              </a:ext>
            </a:extLst>
          </p:cNvPr>
          <p:cNvSpPr txBox="1"/>
          <p:nvPr/>
        </p:nvSpPr>
        <p:spPr>
          <a:xfrm>
            <a:off x="7096259" y="884170"/>
            <a:ext cx="4494727" cy="535531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apiVersion</a:t>
            </a:r>
            <a:r>
              <a:rPr lang="en-US" dirty="0">
                <a:solidFill>
                  <a:schemeClr val="bg1"/>
                </a:solidFill>
              </a:rPr>
              <a:t>: v1</a:t>
            </a:r>
          </a:p>
          <a:p>
            <a:r>
              <a:rPr lang="en-US" dirty="0">
                <a:solidFill>
                  <a:schemeClr val="bg1"/>
                </a:solidFill>
              </a:rPr>
              <a:t>kind: </a:t>
            </a:r>
            <a:r>
              <a:rPr lang="en-US" dirty="0" err="1">
                <a:solidFill>
                  <a:schemeClr val="bg1"/>
                </a:solidFill>
                <a:highlight>
                  <a:srgbClr val="00FF00"/>
                </a:highlight>
              </a:rPr>
              <a:t>PersistentVolume</a:t>
            </a:r>
            <a:endParaRPr lang="en-US" dirty="0">
              <a:solidFill>
                <a:schemeClr val="bg1"/>
              </a:solidFill>
              <a:highlight>
                <a:srgbClr val="00FF00"/>
              </a:highlight>
            </a:endParaRPr>
          </a:p>
          <a:p>
            <a:r>
              <a:rPr lang="en-US" dirty="0">
                <a:solidFill>
                  <a:schemeClr val="bg1"/>
                </a:solidFill>
              </a:rPr>
              <a:t>metadata:</a:t>
            </a:r>
          </a:p>
          <a:p>
            <a:r>
              <a:rPr lang="en-US" dirty="0">
                <a:solidFill>
                  <a:schemeClr val="bg1"/>
                </a:solidFill>
              </a:rPr>
              <a:t>	name: </a:t>
            </a:r>
            <a:r>
              <a:rPr lang="en-US" dirty="0" err="1">
                <a:solidFill>
                  <a:schemeClr val="bg1"/>
                </a:solidFill>
              </a:rPr>
              <a:t>pv</a:t>
            </a:r>
            <a:r>
              <a:rPr lang="en-US" dirty="0">
                <a:solidFill>
                  <a:schemeClr val="bg1"/>
                </a:solidFill>
              </a:rPr>
              <a:t>-name</a:t>
            </a:r>
          </a:p>
          <a:p>
            <a:r>
              <a:rPr lang="en-US" dirty="0">
                <a:solidFill>
                  <a:schemeClr val="bg1"/>
                </a:solidFill>
              </a:rPr>
              <a:t>spec:</a:t>
            </a:r>
          </a:p>
          <a:p>
            <a:r>
              <a:rPr lang="en-US" dirty="0">
                <a:solidFill>
                  <a:schemeClr val="bg1"/>
                </a:solidFill>
              </a:rPr>
              <a:t>	</a:t>
            </a:r>
            <a:r>
              <a:rPr lang="en-US" dirty="0">
                <a:solidFill>
                  <a:schemeClr val="bg1"/>
                </a:solidFill>
                <a:highlight>
                  <a:srgbClr val="00FF00"/>
                </a:highlight>
              </a:rPr>
              <a:t>capacity:</a:t>
            </a:r>
          </a:p>
          <a:p>
            <a:r>
              <a:rPr lang="en-US" dirty="0">
                <a:solidFill>
                  <a:schemeClr val="bg1"/>
                </a:solidFill>
              </a:rPr>
              <a:t>		storage: 5Gi</a:t>
            </a:r>
          </a:p>
          <a:p>
            <a:r>
              <a:rPr lang="en-US" dirty="0">
                <a:solidFill>
                  <a:schemeClr val="bg1"/>
                </a:solidFill>
              </a:rPr>
              <a:t>	</a:t>
            </a:r>
            <a:r>
              <a:rPr lang="en-US" dirty="0" err="1">
                <a:solidFill>
                  <a:schemeClr val="bg1"/>
                </a:solidFill>
                <a:highlight>
                  <a:srgbClr val="00FF00"/>
                </a:highlight>
              </a:rPr>
              <a:t>volumeMode</a:t>
            </a:r>
            <a:r>
              <a:rPr lang="en-US" dirty="0">
                <a:solidFill>
                  <a:schemeClr val="bg1"/>
                </a:solidFill>
              </a:rPr>
              <a:t>: Filesystem</a:t>
            </a:r>
          </a:p>
          <a:p>
            <a:r>
              <a:rPr lang="en-US" dirty="0">
                <a:solidFill>
                  <a:schemeClr val="bg1"/>
                </a:solidFill>
              </a:rPr>
              <a:t>	</a:t>
            </a:r>
            <a:r>
              <a:rPr lang="en-US" dirty="0" err="1">
                <a:solidFill>
                  <a:schemeClr val="bg1"/>
                </a:solidFill>
                <a:highlight>
                  <a:srgbClr val="00FF00"/>
                </a:highlight>
              </a:rPr>
              <a:t>accessModes</a:t>
            </a:r>
            <a:r>
              <a:rPr lang="en-US" dirty="0">
                <a:solidFill>
                  <a:schemeClr val="bg1"/>
                </a:solidFill>
              </a:rPr>
              <a:t>:</a:t>
            </a:r>
          </a:p>
          <a:p>
            <a:r>
              <a:rPr lang="en-US" dirty="0">
                <a:solidFill>
                  <a:schemeClr val="bg1"/>
                </a:solidFill>
              </a:rPr>
              <a:t>		- </a:t>
            </a:r>
            <a:r>
              <a:rPr lang="en-US" dirty="0" err="1">
                <a:solidFill>
                  <a:schemeClr val="bg1"/>
                </a:solidFill>
              </a:rPr>
              <a:t>ReadWriteOnce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	</a:t>
            </a:r>
            <a:r>
              <a:rPr lang="en-US" dirty="0" err="1">
                <a:solidFill>
                  <a:schemeClr val="bg1"/>
                </a:solidFill>
              </a:rPr>
              <a:t>persistentVolumeReclaimPolicy</a:t>
            </a:r>
            <a:r>
              <a:rPr lang="en-US" dirty="0">
                <a:solidFill>
                  <a:schemeClr val="bg1"/>
                </a:solidFill>
              </a:rPr>
              <a:t>: Recycle</a:t>
            </a:r>
          </a:p>
          <a:p>
            <a:r>
              <a:rPr lang="en-US" dirty="0">
                <a:solidFill>
                  <a:schemeClr val="bg1"/>
                </a:solidFill>
              </a:rPr>
              <a:t>	</a:t>
            </a:r>
            <a:r>
              <a:rPr lang="en-US" dirty="0" err="1">
                <a:solidFill>
                  <a:schemeClr val="bg1"/>
                </a:solidFill>
              </a:rPr>
              <a:t>storageClassName</a:t>
            </a:r>
            <a:r>
              <a:rPr lang="en-US" dirty="0">
                <a:solidFill>
                  <a:schemeClr val="bg1"/>
                </a:solidFill>
              </a:rPr>
              <a:t>: slow</a:t>
            </a:r>
          </a:p>
          <a:p>
            <a:r>
              <a:rPr lang="en-US" dirty="0">
                <a:solidFill>
                  <a:schemeClr val="bg1"/>
                </a:solidFill>
              </a:rPr>
              <a:t>	</a:t>
            </a:r>
            <a:r>
              <a:rPr lang="en-US" dirty="0" err="1">
                <a:solidFill>
                  <a:schemeClr val="bg1"/>
                </a:solidFill>
              </a:rPr>
              <a:t>mountOptions</a:t>
            </a:r>
            <a:r>
              <a:rPr lang="en-US" dirty="0">
                <a:solidFill>
                  <a:schemeClr val="bg1"/>
                </a:solidFill>
              </a:rPr>
              <a:t>:</a:t>
            </a:r>
          </a:p>
          <a:p>
            <a:r>
              <a:rPr lang="en-US" dirty="0">
                <a:solidFill>
                  <a:schemeClr val="bg1"/>
                </a:solidFill>
              </a:rPr>
              <a:t>		- hard</a:t>
            </a:r>
          </a:p>
          <a:p>
            <a:r>
              <a:rPr lang="en-US" dirty="0">
                <a:solidFill>
                  <a:schemeClr val="bg1"/>
                </a:solidFill>
              </a:rPr>
              <a:t>		- </a:t>
            </a:r>
            <a:r>
              <a:rPr lang="en-US" dirty="0" err="1">
                <a:solidFill>
                  <a:schemeClr val="bg1"/>
                </a:solidFill>
              </a:rPr>
              <a:t>nfsvers</a:t>
            </a:r>
            <a:r>
              <a:rPr lang="en-US" dirty="0">
                <a:solidFill>
                  <a:schemeClr val="bg1"/>
                </a:solidFill>
              </a:rPr>
              <a:t> = 4.0</a:t>
            </a:r>
          </a:p>
          <a:p>
            <a:r>
              <a:rPr lang="en-US" dirty="0">
                <a:solidFill>
                  <a:schemeClr val="bg1"/>
                </a:solidFill>
              </a:rPr>
              <a:t>	</a:t>
            </a:r>
            <a:r>
              <a:rPr lang="en-US" dirty="0" err="1">
                <a:solidFill>
                  <a:schemeClr val="bg1"/>
                </a:solidFill>
                <a:highlight>
                  <a:srgbClr val="00FF00"/>
                </a:highlight>
              </a:rPr>
              <a:t>nfs</a:t>
            </a:r>
            <a:r>
              <a:rPr lang="en-US" dirty="0">
                <a:solidFill>
                  <a:schemeClr val="bg1"/>
                </a:solidFill>
              </a:rPr>
              <a:t>:</a:t>
            </a:r>
          </a:p>
          <a:p>
            <a:r>
              <a:rPr lang="en-US" dirty="0">
                <a:solidFill>
                  <a:schemeClr val="bg1"/>
                </a:solidFill>
              </a:rPr>
              <a:t>		path: /</a:t>
            </a:r>
            <a:r>
              <a:rPr lang="en-US" dirty="0" err="1">
                <a:solidFill>
                  <a:schemeClr val="bg1"/>
                </a:solidFill>
              </a:rPr>
              <a:t>dir</a:t>
            </a:r>
            <a:r>
              <a:rPr lang="en-US" dirty="0">
                <a:solidFill>
                  <a:schemeClr val="bg1"/>
                </a:solidFill>
              </a:rPr>
              <a:t>/path/on/</a:t>
            </a:r>
            <a:r>
              <a:rPr lang="en-US" dirty="0" err="1">
                <a:solidFill>
                  <a:schemeClr val="bg1"/>
                </a:solidFill>
              </a:rPr>
              <a:t>nfs</a:t>
            </a:r>
            <a:r>
              <a:rPr lang="en-US" dirty="0">
                <a:solidFill>
                  <a:schemeClr val="bg1"/>
                </a:solidFill>
              </a:rPr>
              <a:t>/server</a:t>
            </a:r>
          </a:p>
          <a:p>
            <a:r>
              <a:rPr lang="en-US" dirty="0">
                <a:solidFill>
                  <a:schemeClr val="bg1"/>
                </a:solidFill>
              </a:rPr>
              <a:t>		server: </a:t>
            </a:r>
            <a:r>
              <a:rPr lang="en-US" dirty="0" err="1">
                <a:solidFill>
                  <a:schemeClr val="bg1"/>
                </a:solidFill>
              </a:rPr>
              <a:t>nfs</a:t>
            </a:r>
            <a:r>
              <a:rPr lang="en-US" dirty="0">
                <a:solidFill>
                  <a:schemeClr val="bg1"/>
                </a:solidFill>
              </a:rPr>
              <a:t>-server-</a:t>
            </a:r>
            <a:r>
              <a:rPr lang="en-US" dirty="0" err="1">
                <a:solidFill>
                  <a:schemeClr val="bg1"/>
                </a:solidFill>
              </a:rPr>
              <a:t>ip</a:t>
            </a:r>
            <a:r>
              <a:rPr lang="en-US" dirty="0">
                <a:solidFill>
                  <a:schemeClr val="bg1"/>
                </a:solidFill>
              </a:rPr>
              <a:t>-address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45161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C3CF4A-7199-4BA3-770A-CF90E0ED6F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746643"/>
          </a:xfrm>
        </p:spPr>
        <p:txBody>
          <a:bodyPr/>
          <a:lstStyle/>
          <a:p>
            <a:r>
              <a:rPr lang="en-US" dirty="0"/>
              <a:t>Persistent Volume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CB19FB-071C-8CDB-1E97-354E3233B8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760472"/>
            <a:ext cx="5362419" cy="3541714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External plugin to your cluster</a:t>
            </a:r>
          </a:p>
          <a:p>
            <a:pPr lvl="1"/>
            <a:r>
              <a:rPr lang="en-US" dirty="0"/>
              <a:t>Local or remote</a:t>
            </a:r>
          </a:p>
          <a:p>
            <a:r>
              <a:rPr lang="en-US" dirty="0"/>
              <a:t>Can have multiple volumes connected to your cluster</a:t>
            </a:r>
          </a:p>
          <a:p>
            <a:r>
              <a:rPr lang="en-US" dirty="0"/>
              <a:t>Depending on storage type, spec attributes will be different.</a:t>
            </a:r>
          </a:p>
          <a:p>
            <a:r>
              <a:rPr lang="en-US" dirty="0"/>
              <a:t>Volumes are NOT </a:t>
            </a:r>
            <a:r>
              <a:rPr lang="en-US" dirty="0" err="1"/>
              <a:t>namespaced</a:t>
            </a:r>
            <a:endParaRPr lang="en-US" dirty="0"/>
          </a:p>
          <a:p>
            <a:pPr lvl="1"/>
            <a:r>
              <a:rPr lang="en-US" dirty="0"/>
              <a:t>Why?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8EE30A-6957-9B42-922B-F9996FDC0AFB}"/>
              </a:ext>
            </a:extLst>
          </p:cNvPr>
          <p:cNvSpPr txBox="1"/>
          <p:nvPr/>
        </p:nvSpPr>
        <p:spPr>
          <a:xfrm>
            <a:off x="6663559" y="1760472"/>
            <a:ext cx="5362419" cy="433965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apiVersion</a:t>
            </a:r>
            <a:r>
              <a:rPr lang="en-US" dirty="0">
                <a:solidFill>
                  <a:schemeClr val="bg1"/>
                </a:solidFill>
              </a:rPr>
              <a:t>: v1</a:t>
            </a:r>
          </a:p>
          <a:p>
            <a:r>
              <a:rPr lang="en-US" dirty="0">
                <a:solidFill>
                  <a:schemeClr val="bg1"/>
                </a:solidFill>
              </a:rPr>
              <a:t>kind: </a:t>
            </a:r>
            <a:r>
              <a:rPr lang="en-US" dirty="0" err="1">
                <a:solidFill>
                  <a:schemeClr val="bg1"/>
                </a:solidFill>
                <a:highlight>
                  <a:srgbClr val="00FF00"/>
                </a:highlight>
              </a:rPr>
              <a:t>PersistentVolume</a:t>
            </a:r>
            <a:endParaRPr lang="en-US" dirty="0">
              <a:solidFill>
                <a:schemeClr val="bg1"/>
              </a:solidFill>
              <a:highlight>
                <a:srgbClr val="00FF00"/>
              </a:highlight>
            </a:endParaRPr>
          </a:p>
          <a:p>
            <a:r>
              <a:rPr lang="en-US" dirty="0">
                <a:solidFill>
                  <a:schemeClr val="bg1"/>
                </a:solidFill>
              </a:rPr>
              <a:t>metadata:</a:t>
            </a:r>
          </a:p>
          <a:p>
            <a:r>
              <a:rPr lang="en-US" dirty="0">
                <a:solidFill>
                  <a:schemeClr val="bg1"/>
                </a:solidFill>
              </a:rPr>
              <a:t>	name: test-volume</a:t>
            </a:r>
          </a:p>
          <a:p>
            <a:r>
              <a:rPr lang="en-US" dirty="0">
                <a:solidFill>
                  <a:schemeClr val="bg1"/>
                </a:solidFill>
              </a:rPr>
              <a:t>	labels: </a:t>
            </a:r>
          </a:p>
          <a:p>
            <a:r>
              <a:rPr lang="en-US" sz="2400" dirty="0">
                <a:solidFill>
                  <a:schemeClr val="bg1"/>
                </a:solidFill>
              </a:rPr>
              <a:t>		</a:t>
            </a:r>
            <a:r>
              <a:rPr lang="en-US" sz="2000" dirty="0">
                <a:solidFill>
                  <a:schemeClr val="bg1"/>
                </a:solidFill>
                <a:highlight>
                  <a:srgbClr val="00FF00"/>
                </a:highlight>
              </a:rPr>
              <a:t>zone: us-central1-a__us-central-b</a:t>
            </a:r>
            <a:endParaRPr lang="en-US" sz="1200" dirty="0">
              <a:solidFill>
                <a:schemeClr val="bg1"/>
              </a:solidFill>
              <a:highlight>
                <a:srgbClr val="00FF00"/>
              </a:highlight>
            </a:endParaRPr>
          </a:p>
          <a:p>
            <a:r>
              <a:rPr lang="en-US" dirty="0">
                <a:solidFill>
                  <a:schemeClr val="bg1"/>
                </a:solidFill>
              </a:rPr>
              <a:t>spec:</a:t>
            </a:r>
          </a:p>
          <a:p>
            <a:r>
              <a:rPr lang="en-US" dirty="0">
                <a:solidFill>
                  <a:schemeClr val="bg1"/>
                </a:solidFill>
              </a:rPr>
              <a:t>	capacity:</a:t>
            </a:r>
          </a:p>
          <a:p>
            <a:r>
              <a:rPr lang="en-US" dirty="0">
                <a:solidFill>
                  <a:schemeClr val="bg1"/>
                </a:solidFill>
              </a:rPr>
              <a:t>		storage: 400Gi</a:t>
            </a:r>
          </a:p>
          <a:p>
            <a:r>
              <a:rPr lang="en-US" dirty="0">
                <a:solidFill>
                  <a:schemeClr val="bg1"/>
                </a:solidFill>
              </a:rPr>
              <a:t>	</a:t>
            </a:r>
            <a:r>
              <a:rPr lang="en-US" dirty="0" err="1">
                <a:solidFill>
                  <a:schemeClr val="bg1"/>
                </a:solidFill>
              </a:rPr>
              <a:t>volumeMode</a:t>
            </a:r>
            <a:r>
              <a:rPr lang="en-US" dirty="0">
                <a:solidFill>
                  <a:schemeClr val="bg1"/>
                </a:solidFill>
              </a:rPr>
              <a:t>: Filesystem</a:t>
            </a:r>
          </a:p>
          <a:p>
            <a:r>
              <a:rPr lang="en-US" dirty="0">
                <a:solidFill>
                  <a:schemeClr val="bg1"/>
                </a:solidFill>
              </a:rPr>
              <a:t>	</a:t>
            </a:r>
            <a:r>
              <a:rPr lang="en-US" dirty="0" err="1">
                <a:solidFill>
                  <a:schemeClr val="bg1"/>
                </a:solidFill>
              </a:rPr>
              <a:t>accessModes</a:t>
            </a:r>
            <a:r>
              <a:rPr lang="en-US" dirty="0">
                <a:solidFill>
                  <a:schemeClr val="bg1"/>
                </a:solidFill>
              </a:rPr>
              <a:t>:</a:t>
            </a:r>
          </a:p>
          <a:p>
            <a:r>
              <a:rPr lang="en-US" dirty="0">
                <a:solidFill>
                  <a:schemeClr val="bg1"/>
                </a:solidFill>
              </a:rPr>
              <a:t>		- </a:t>
            </a:r>
            <a:r>
              <a:rPr lang="en-US" dirty="0" err="1">
                <a:solidFill>
                  <a:schemeClr val="bg1"/>
                </a:solidFill>
              </a:rPr>
              <a:t>ReadWriteOnce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	</a:t>
            </a:r>
            <a:r>
              <a:rPr lang="en-US" dirty="0" err="1">
                <a:solidFill>
                  <a:schemeClr val="bg1"/>
                </a:solidFill>
              </a:rPr>
              <a:t>gcePersistentDisk</a:t>
            </a:r>
            <a:r>
              <a:rPr lang="en-US" dirty="0">
                <a:solidFill>
                  <a:schemeClr val="bg1"/>
                </a:solidFill>
              </a:rPr>
              <a:t>:</a:t>
            </a:r>
          </a:p>
          <a:p>
            <a:r>
              <a:rPr lang="en-US" dirty="0">
                <a:solidFill>
                  <a:schemeClr val="bg1"/>
                </a:solidFill>
              </a:rPr>
              <a:t>		</a:t>
            </a:r>
            <a:r>
              <a:rPr lang="en-US" dirty="0" err="1">
                <a:solidFill>
                  <a:schemeClr val="bg1"/>
                </a:solidFill>
              </a:rPr>
              <a:t>pdName</a:t>
            </a:r>
            <a:r>
              <a:rPr lang="en-US" dirty="0">
                <a:solidFill>
                  <a:schemeClr val="bg1"/>
                </a:solidFill>
              </a:rPr>
              <a:t>: my-data-disk</a:t>
            </a:r>
          </a:p>
          <a:p>
            <a:r>
              <a:rPr lang="en-US" dirty="0">
                <a:solidFill>
                  <a:schemeClr val="bg1"/>
                </a:solidFill>
              </a:rPr>
              <a:t>		</a:t>
            </a:r>
            <a:r>
              <a:rPr lang="en-US" dirty="0" err="1">
                <a:solidFill>
                  <a:schemeClr val="bg1"/>
                </a:solidFill>
              </a:rPr>
              <a:t>fsType</a:t>
            </a:r>
            <a:r>
              <a:rPr lang="en-US" dirty="0">
                <a:solidFill>
                  <a:schemeClr val="bg1"/>
                </a:solidFill>
              </a:rPr>
              <a:t>: ext4</a:t>
            </a:r>
          </a:p>
        </p:txBody>
      </p:sp>
    </p:spTree>
    <p:extLst>
      <p:ext uri="{BB962C8B-B14F-4D97-AF65-F5344CB8AC3E}">
        <p14:creationId xmlns:p14="http://schemas.microsoft.com/office/powerpoint/2010/main" val="6214713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B5F26-5756-46E9-0F02-1013605AD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3113" y="1122363"/>
            <a:ext cx="4527929" cy="4287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6000" dirty="0"/>
              <a:t>Lecture 15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6E5B30-DD65-090E-7DD9-BFB256C99B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91214" y="1122363"/>
            <a:ext cx="4262033" cy="428783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Container Orchestration Day 2</a:t>
            </a:r>
          </a:p>
        </p:txBody>
      </p:sp>
    </p:spTree>
    <p:extLst>
      <p:ext uri="{BB962C8B-B14F-4D97-AF65-F5344CB8AC3E}">
        <p14:creationId xmlns:p14="http://schemas.microsoft.com/office/powerpoint/2010/main" val="30275756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45D999-0E1F-1920-EFE9-2B49FC704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Persistent Volume Claims (PVC)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6C6A2D-BDC0-71ED-6B94-AB610F58CF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49487"/>
            <a:ext cx="10140480" cy="3541714"/>
          </a:xfrm>
        </p:spPr>
        <p:txBody>
          <a:bodyPr>
            <a:normAutofit/>
          </a:bodyPr>
          <a:lstStyle/>
          <a:p>
            <a:r>
              <a:rPr lang="en-US" dirty="0"/>
              <a:t>Local volume types are tied to a specific node</a:t>
            </a:r>
          </a:p>
          <a:p>
            <a:r>
              <a:rPr lang="en-US" dirty="0"/>
              <a:t>Developers need to claim a volume with a certain storage size or capacity and additional characteristics that they need for their app!</a:t>
            </a:r>
          </a:p>
          <a:p>
            <a:r>
              <a:rPr lang="en-US" dirty="0"/>
              <a:t>Use that claim in the pod configuration.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40471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5F0AFF-7485-0D7D-A84E-7F17B96CD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Volume Storage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582C22-7D47-5D0F-664D-AA3B85A244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6"/>
            <a:ext cx="6212425" cy="3764947"/>
          </a:xfrm>
        </p:spPr>
        <p:txBody>
          <a:bodyPr>
            <a:normAutofit/>
          </a:bodyPr>
          <a:lstStyle/>
          <a:p>
            <a:r>
              <a:rPr lang="en-US" dirty="0" err="1"/>
              <a:t>ConifgMap</a:t>
            </a:r>
            <a:r>
              <a:rPr lang="en-US" dirty="0"/>
              <a:t> and Secret are both stored in local volumes! </a:t>
            </a:r>
          </a:p>
          <a:p>
            <a:pPr lvl="1"/>
            <a:r>
              <a:rPr lang="en-US" dirty="0"/>
              <a:t>Not created via PV or PVC</a:t>
            </a:r>
          </a:p>
          <a:p>
            <a:pPr lvl="1"/>
            <a:r>
              <a:rPr lang="en-US" dirty="0"/>
              <a:t>They are created and managed by Kubernetes</a:t>
            </a:r>
          </a:p>
          <a:p>
            <a:r>
              <a:rPr lang="en-US" dirty="0">
                <a:solidFill>
                  <a:schemeClr val="accent1"/>
                </a:solidFill>
              </a:rPr>
              <a:t>Storage classes</a:t>
            </a:r>
          </a:p>
          <a:p>
            <a:pPr lvl="1"/>
            <a:r>
              <a:rPr lang="en-US" dirty="0"/>
              <a:t>Creates or provisions persistent volumes dynamically. </a:t>
            </a:r>
          </a:p>
          <a:p>
            <a:pPr lvl="1"/>
            <a:r>
              <a:rPr lang="en-US" dirty="0"/>
              <a:t>Also defined in YAML, abstracts underlying storage provider</a:t>
            </a:r>
          </a:p>
          <a:p>
            <a:pPr lvl="1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893446-A3DB-4E88-D2BB-0200A0797711}"/>
              </a:ext>
            </a:extLst>
          </p:cNvPr>
          <p:cNvSpPr txBox="1"/>
          <p:nvPr/>
        </p:nvSpPr>
        <p:spPr>
          <a:xfrm>
            <a:off x="7543023" y="2422909"/>
            <a:ext cx="4031087" cy="2585323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apiVersion</a:t>
            </a:r>
            <a:r>
              <a:rPr lang="en-US" dirty="0">
                <a:solidFill>
                  <a:schemeClr val="bg1"/>
                </a:solidFill>
              </a:rPr>
              <a:t>: storage.k8s.io/v1</a:t>
            </a:r>
          </a:p>
          <a:p>
            <a:r>
              <a:rPr lang="en-US" dirty="0">
                <a:solidFill>
                  <a:schemeClr val="bg1"/>
                </a:solidFill>
              </a:rPr>
              <a:t>kind: </a:t>
            </a:r>
            <a:r>
              <a:rPr lang="en-US" dirty="0" err="1">
                <a:solidFill>
                  <a:schemeClr val="bg1"/>
                </a:solidFill>
              </a:rPr>
              <a:t>StorageClass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Metadata:</a:t>
            </a:r>
          </a:p>
          <a:p>
            <a:r>
              <a:rPr lang="en-US" dirty="0">
                <a:solidFill>
                  <a:schemeClr val="bg1"/>
                </a:solidFill>
              </a:rPr>
              <a:t>	name: storage-class-name</a:t>
            </a:r>
          </a:p>
          <a:p>
            <a:r>
              <a:rPr lang="en-US" dirty="0">
                <a:solidFill>
                  <a:schemeClr val="bg1"/>
                </a:solidFill>
              </a:rPr>
              <a:t>Provisioner: </a:t>
            </a:r>
            <a:r>
              <a:rPr lang="en-US" dirty="0" err="1">
                <a:solidFill>
                  <a:schemeClr val="bg1"/>
                </a:solidFill>
              </a:rPr>
              <a:t>kubernetes.io</a:t>
            </a:r>
            <a:r>
              <a:rPr lang="en-US" dirty="0">
                <a:solidFill>
                  <a:schemeClr val="bg1"/>
                </a:solidFill>
              </a:rPr>
              <a:t>/</a:t>
            </a:r>
            <a:r>
              <a:rPr lang="en-US" dirty="0" err="1">
                <a:solidFill>
                  <a:schemeClr val="bg1"/>
                </a:solidFill>
              </a:rPr>
              <a:t>aws-ebs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Parameters:</a:t>
            </a:r>
          </a:p>
          <a:p>
            <a:r>
              <a:rPr lang="en-US" dirty="0">
                <a:solidFill>
                  <a:schemeClr val="bg1"/>
                </a:solidFill>
              </a:rPr>
              <a:t>	type: io1</a:t>
            </a:r>
          </a:p>
          <a:p>
            <a:r>
              <a:rPr lang="en-US" dirty="0">
                <a:solidFill>
                  <a:schemeClr val="bg1"/>
                </a:solidFill>
              </a:rPr>
              <a:t>	</a:t>
            </a:r>
            <a:r>
              <a:rPr lang="en-US" dirty="0" err="1">
                <a:solidFill>
                  <a:schemeClr val="bg1"/>
                </a:solidFill>
              </a:rPr>
              <a:t>iopsPerGB</a:t>
            </a:r>
            <a:r>
              <a:rPr lang="en-US" dirty="0">
                <a:solidFill>
                  <a:schemeClr val="bg1"/>
                </a:solidFill>
              </a:rPr>
              <a:t>: “10”</a:t>
            </a:r>
          </a:p>
          <a:p>
            <a:r>
              <a:rPr lang="en-US" dirty="0">
                <a:solidFill>
                  <a:schemeClr val="bg1"/>
                </a:solidFill>
              </a:rPr>
              <a:t>	</a:t>
            </a:r>
            <a:r>
              <a:rPr lang="en-US" dirty="0" err="1">
                <a:solidFill>
                  <a:schemeClr val="bg1"/>
                </a:solidFill>
              </a:rPr>
              <a:t>fsType</a:t>
            </a:r>
            <a:r>
              <a:rPr lang="en-US" dirty="0">
                <a:solidFill>
                  <a:schemeClr val="bg1"/>
                </a:solidFill>
              </a:rPr>
              <a:t>: ext4</a:t>
            </a:r>
          </a:p>
        </p:txBody>
      </p:sp>
    </p:spTree>
    <p:extLst>
      <p:ext uri="{BB962C8B-B14F-4D97-AF65-F5344CB8AC3E}">
        <p14:creationId xmlns:p14="http://schemas.microsoft.com/office/powerpoint/2010/main" val="27402023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239CBD-7094-4555-CB1F-267B5B97FC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 In Real Life</a:t>
            </a:r>
          </a:p>
        </p:txBody>
      </p:sp>
    </p:spTree>
    <p:extLst>
      <p:ext uri="{BB962C8B-B14F-4D97-AF65-F5344CB8AC3E}">
        <p14:creationId xmlns:p14="http://schemas.microsoft.com/office/powerpoint/2010/main" val="30716023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107778-7DCE-BDF1-2A28-008A05F706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4700" y="909081"/>
            <a:ext cx="6395512" cy="899941"/>
          </a:xfrm>
        </p:spPr>
        <p:txBody>
          <a:bodyPr/>
          <a:lstStyle/>
          <a:p>
            <a:r>
              <a:rPr lang="en-US" dirty="0"/>
              <a:t>Challenges: Scenario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182680-775A-35C6-A11F-2B7E1D44C0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5665" y="2097088"/>
            <a:ext cx="5757099" cy="3541714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8 containers for our application (divided into services)</a:t>
            </a:r>
          </a:p>
          <a:p>
            <a:r>
              <a:rPr lang="en-US" dirty="0"/>
              <a:t>To run our containers, we provision them on EC2 instances with Docker runtime installed on them.</a:t>
            </a:r>
          </a:p>
          <a:p>
            <a:r>
              <a:rPr lang="en-US" dirty="0"/>
              <a:t>How do we manage these VMs and containers? </a:t>
            </a:r>
          </a:p>
          <a:p>
            <a:pPr lvl="1"/>
            <a:r>
              <a:rPr lang="en-US" dirty="0"/>
              <a:t>How do we know if our resources (VMs) are still available?</a:t>
            </a:r>
          </a:p>
          <a:p>
            <a:pPr lvl="1"/>
            <a:r>
              <a:rPr lang="en-US" dirty="0"/>
              <a:t>How do we schedule where the next container will be launched?</a:t>
            </a:r>
          </a:p>
          <a:p>
            <a:pPr lvl="1"/>
            <a:r>
              <a:rPr lang="en-US" dirty="0"/>
              <a:t>What if our containers crash?</a:t>
            </a:r>
          </a:p>
          <a:p>
            <a:r>
              <a:rPr lang="en-US" dirty="0"/>
              <a:t>How do we manually restart each container? </a:t>
            </a:r>
          </a:p>
          <a:p>
            <a:r>
              <a:rPr lang="en-US" dirty="0"/>
              <a:t>How do we know when to remove unneeded replicas?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7B700AC-0063-D1F7-B7B3-494A5FD1CCE6}"/>
              </a:ext>
            </a:extLst>
          </p:cNvPr>
          <p:cNvGrpSpPr/>
          <p:nvPr/>
        </p:nvGrpSpPr>
        <p:grpSpPr>
          <a:xfrm>
            <a:off x="7971114" y="304317"/>
            <a:ext cx="1475902" cy="1390004"/>
            <a:chOff x="7905508" y="894815"/>
            <a:chExt cx="1620458" cy="1499679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7B6BD42-6A88-0B99-A6BF-09905E124C11}"/>
                </a:ext>
              </a:extLst>
            </p:cNvPr>
            <p:cNvSpPr/>
            <p:nvPr/>
          </p:nvSpPr>
          <p:spPr>
            <a:xfrm>
              <a:off x="7905508" y="894815"/>
              <a:ext cx="1620457" cy="146441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6BDD1D1-4133-A262-758C-618B16DBC087}"/>
                </a:ext>
              </a:extLst>
            </p:cNvPr>
            <p:cNvGrpSpPr/>
            <p:nvPr/>
          </p:nvGrpSpPr>
          <p:grpSpPr>
            <a:xfrm>
              <a:off x="8097124" y="1027599"/>
              <a:ext cx="769084" cy="660407"/>
              <a:chOff x="8252605" y="3633061"/>
              <a:chExt cx="1929539" cy="1929539"/>
            </a:xfrm>
          </p:grpSpPr>
          <p:pic>
            <p:nvPicPr>
              <p:cNvPr id="7" name="Picture 6" descr="A close-up of a blue shipping container&#10;&#10;Description automatically generated">
                <a:extLst>
                  <a:ext uri="{FF2B5EF4-FFF2-40B4-BE49-F238E27FC236}">
                    <a16:creationId xmlns:a16="http://schemas.microsoft.com/office/drawing/2014/main" id="{61897D42-DC05-36F9-7DEE-C1D4BDF651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837473B0-CC2E-450A-ABE3-18F120FF3D39}">
                    <a1611:picAttrSrcUrl xmlns:a1611="http://schemas.microsoft.com/office/drawing/2016/11/main" r:id="rId3"/>
                  </a:ext>
                </a:extLst>
              </a:blip>
              <a:stretch>
                <a:fillRect/>
              </a:stretch>
            </p:blipFill>
            <p:spPr>
              <a:xfrm>
                <a:off x="8252605" y="3633061"/>
                <a:ext cx="1929539" cy="1929539"/>
              </a:xfrm>
              <a:prstGeom prst="rect">
                <a:avLst/>
              </a:prstGeom>
            </p:spPr>
          </p:pic>
          <p:pic>
            <p:nvPicPr>
              <p:cNvPr id="8" name="Picture 7" descr="A black and white drawing of a cube&#10;&#10;Description automatically generated">
                <a:extLst>
                  <a:ext uri="{FF2B5EF4-FFF2-40B4-BE49-F238E27FC236}">
                    <a16:creationId xmlns:a16="http://schemas.microsoft.com/office/drawing/2014/main" id="{CA06032B-9B60-2704-88C9-224AE245BE8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837473B0-CC2E-450A-ABE3-18F120FF3D39}">
                    <a1611:picAttrSrcUrl xmlns:a1611="http://schemas.microsoft.com/office/drawing/2016/11/main" r:id="rId5"/>
                  </a:ext>
                </a:extLst>
              </a:blip>
              <a:stretch>
                <a:fillRect/>
              </a:stretch>
            </p:blipFill>
            <p:spPr>
              <a:xfrm>
                <a:off x="8569674" y="3950130"/>
                <a:ext cx="1295400" cy="1295400"/>
              </a:xfrm>
              <a:prstGeom prst="rect">
                <a:avLst/>
              </a:prstGeom>
            </p:spPr>
          </p:pic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94D307A-20C8-BC96-ACF7-9AC2B013C287}"/>
                </a:ext>
              </a:extLst>
            </p:cNvPr>
            <p:cNvSpPr txBox="1"/>
            <p:nvPr/>
          </p:nvSpPr>
          <p:spPr>
            <a:xfrm>
              <a:off x="7905509" y="2020943"/>
              <a:ext cx="1620457" cy="373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EC2 Instance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134A16D-F754-AECA-877D-53747DE17F45}"/>
                </a:ext>
              </a:extLst>
            </p:cNvPr>
            <p:cNvSpPr txBox="1"/>
            <p:nvPr/>
          </p:nvSpPr>
          <p:spPr>
            <a:xfrm>
              <a:off x="7905508" y="1680579"/>
              <a:ext cx="13426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Service container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98FB3AC-6D67-1B92-FF94-40AFCE9C0BBA}"/>
              </a:ext>
            </a:extLst>
          </p:cNvPr>
          <p:cNvGrpSpPr/>
          <p:nvPr/>
        </p:nvGrpSpPr>
        <p:grpSpPr>
          <a:xfrm>
            <a:off x="9511148" y="294276"/>
            <a:ext cx="1475902" cy="1390004"/>
            <a:chOff x="7905508" y="894815"/>
            <a:chExt cx="1620458" cy="1499679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545D336-993B-FE3C-8B4B-F9671CCD493F}"/>
                </a:ext>
              </a:extLst>
            </p:cNvPr>
            <p:cNvSpPr/>
            <p:nvPr/>
          </p:nvSpPr>
          <p:spPr>
            <a:xfrm>
              <a:off x="7905508" y="894815"/>
              <a:ext cx="1620457" cy="146441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9E2DF81-A768-4B64-D838-6EBE3EC18CF7}"/>
                </a:ext>
              </a:extLst>
            </p:cNvPr>
            <p:cNvGrpSpPr/>
            <p:nvPr/>
          </p:nvGrpSpPr>
          <p:grpSpPr>
            <a:xfrm>
              <a:off x="8097124" y="1027599"/>
              <a:ext cx="769084" cy="660407"/>
              <a:chOff x="8252605" y="3633061"/>
              <a:chExt cx="1929539" cy="1929539"/>
            </a:xfrm>
          </p:grpSpPr>
          <p:pic>
            <p:nvPicPr>
              <p:cNvPr id="17" name="Picture 16" descr="A close-up of a blue shipping container&#10;&#10;Description automatically generated">
                <a:extLst>
                  <a:ext uri="{FF2B5EF4-FFF2-40B4-BE49-F238E27FC236}">
                    <a16:creationId xmlns:a16="http://schemas.microsoft.com/office/drawing/2014/main" id="{01226952-A299-3D11-AC2C-CAC984751B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837473B0-CC2E-450A-ABE3-18F120FF3D39}">
                    <a1611:picAttrSrcUrl xmlns:a1611="http://schemas.microsoft.com/office/drawing/2016/11/main" r:id="rId3"/>
                  </a:ext>
                </a:extLst>
              </a:blip>
              <a:stretch>
                <a:fillRect/>
              </a:stretch>
            </p:blipFill>
            <p:spPr>
              <a:xfrm>
                <a:off x="8252605" y="3633061"/>
                <a:ext cx="1929539" cy="1929539"/>
              </a:xfrm>
              <a:prstGeom prst="rect">
                <a:avLst/>
              </a:prstGeom>
            </p:spPr>
          </p:pic>
          <p:pic>
            <p:nvPicPr>
              <p:cNvPr id="18" name="Picture 17" descr="A black and white drawing of a cube&#10;&#10;Description automatically generated">
                <a:extLst>
                  <a:ext uri="{FF2B5EF4-FFF2-40B4-BE49-F238E27FC236}">
                    <a16:creationId xmlns:a16="http://schemas.microsoft.com/office/drawing/2014/main" id="{D84D52A0-C8FB-50CF-3CED-B811AB45515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837473B0-CC2E-450A-ABE3-18F120FF3D39}">
                    <a1611:picAttrSrcUrl xmlns:a1611="http://schemas.microsoft.com/office/drawing/2016/11/main" r:id="rId5"/>
                  </a:ext>
                </a:extLst>
              </a:blip>
              <a:stretch>
                <a:fillRect/>
              </a:stretch>
            </p:blipFill>
            <p:spPr>
              <a:xfrm>
                <a:off x="8569674" y="3950130"/>
                <a:ext cx="1295400" cy="1295400"/>
              </a:xfrm>
              <a:prstGeom prst="rect">
                <a:avLst/>
              </a:prstGeom>
            </p:spPr>
          </p:pic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EB3AB5E-C316-794A-F378-874DBB6E469C}"/>
                </a:ext>
              </a:extLst>
            </p:cNvPr>
            <p:cNvSpPr txBox="1"/>
            <p:nvPr/>
          </p:nvSpPr>
          <p:spPr>
            <a:xfrm>
              <a:off x="7905509" y="2020943"/>
              <a:ext cx="1620457" cy="373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EC2 Instance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662EE71-7126-9D30-3EDB-C210C9A88C36}"/>
                </a:ext>
              </a:extLst>
            </p:cNvPr>
            <p:cNvSpPr txBox="1"/>
            <p:nvPr/>
          </p:nvSpPr>
          <p:spPr>
            <a:xfrm>
              <a:off x="7905508" y="1680579"/>
              <a:ext cx="13426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Service container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C91CA71-69CE-646A-5EDC-3F430DFF29D4}"/>
              </a:ext>
            </a:extLst>
          </p:cNvPr>
          <p:cNvGrpSpPr/>
          <p:nvPr/>
        </p:nvGrpSpPr>
        <p:grpSpPr>
          <a:xfrm>
            <a:off x="7971115" y="1770526"/>
            <a:ext cx="1475902" cy="1390004"/>
            <a:chOff x="7905508" y="894815"/>
            <a:chExt cx="1620458" cy="1499679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4AA876F-387E-A3CC-96B7-7AD34A2585F8}"/>
                </a:ext>
              </a:extLst>
            </p:cNvPr>
            <p:cNvSpPr/>
            <p:nvPr/>
          </p:nvSpPr>
          <p:spPr>
            <a:xfrm>
              <a:off x="7905508" y="894815"/>
              <a:ext cx="1620457" cy="146441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DC175E2E-7E95-3C88-9326-C4C1EAA878BC}"/>
                </a:ext>
              </a:extLst>
            </p:cNvPr>
            <p:cNvGrpSpPr/>
            <p:nvPr/>
          </p:nvGrpSpPr>
          <p:grpSpPr>
            <a:xfrm>
              <a:off x="8097124" y="1027599"/>
              <a:ext cx="769084" cy="660407"/>
              <a:chOff x="8252605" y="3633061"/>
              <a:chExt cx="1929539" cy="1929539"/>
            </a:xfrm>
          </p:grpSpPr>
          <p:pic>
            <p:nvPicPr>
              <p:cNvPr id="24" name="Picture 23" descr="A close-up of a blue shipping container&#10;&#10;Description automatically generated">
                <a:extLst>
                  <a:ext uri="{FF2B5EF4-FFF2-40B4-BE49-F238E27FC236}">
                    <a16:creationId xmlns:a16="http://schemas.microsoft.com/office/drawing/2014/main" id="{B76B8347-8498-26ED-9B89-476CC63448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837473B0-CC2E-450A-ABE3-18F120FF3D39}">
                    <a1611:picAttrSrcUrl xmlns:a1611="http://schemas.microsoft.com/office/drawing/2016/11/main" r:id="rId3"/>
                  </a:ext>
                </a:extLst>
              </a:blip>
              <a:stretch>
                <a:fillRect/>
              </a:stretch>
            </p:blipFill>
            <p:spPr>
              <a:xfrm>
                <a:off x="8252605" y="3633061"/>
                <a:ext cx="1929539" cy="1929539"/>
              </a:xfrm>
              <a:prstGeom prst="rect">
                <a:avLst/>
              </a:prstGeom>
            </p:spPr>
          </p:pic>
          <p:pic>
            <p:nvPicPr>
              <p:cNvPr id="25" name="Picture 24" descr="A black and white drawing of a cube&#10;&#10;Description automatically generated">
                <a:extLst>
                  <a:ext uri="{FF2B5EF4-FFF2-40B4-BE49-F238E27FC236}">
                    <a16:creationId xmlns:a16="http://schemas.microsoft.com/office/drawing/2014/main" id="{D45FBF6D-418D-6D0D-B5BC-4A621934D6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837473B0-CC2E-450A-ABE3-18F120FF3D39}">
                    <a1611:picAttrSrcUrl xmlns:a1611="http://schemas.microsoft.com/office/drawing/2016/11/main" r:id="rId5"/>
                  </a:ext>
                </a:extLst>
              </a:blip>
              <a:stretch>
                <a:fillRect/>
              </a:stretch>
            </p:blipFill>
            <p:spPr>
              <a:xfrm>
                <a:off x="8569674" y="3950130"/>
                <a:ext cx="1295400" cy="1295400"/>
              </a:xfrm>
              <a:prstGeom prst="rect">
                <a:avLst/>
              </a:prstGeom>
            </p:spPr>
          </p:pic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ED699B8-A925-A981-6624-279757C6A44D}"/>
                </a:ext>
              </a:extLst>
            </p:cNvPr>
            <p:cNvSpPr txBox="1"/>
            <p:nvPr/>
          </p:nvSpPr>
          <p:spPr>
            <a:xfrm>
              <a:off x="7905509" y="2020943"/>
              <a:ext cx="1620457" cy="373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EC2 Instance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BA0DD94-BCEE-FA8C-0DC7-FCF37845A74C}"/>
                </a:ext>
              </a:extLst>
            </p:cNvPr>
            <p:cNvSpPr txBox="1"/>
            <p:nvPr/>
          </p:nvSpPr>
          <p:spPr>
            <a:xfrm>
              <a:off x="7905508" y="1680579"/>
              <a:ext cx="13426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Service container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035086A6-AD5C-955B-7B02-5D14660115B2}"/>
              </a:ext>
            </a:extLst>
          </p:cNvPr>
          <p:cNvGrpSpPr/>
          <p:nvPr/>
        </p:nvGrpSpPr>
        <p:grpSpPr>
          <a:xfrm>
            <a:off x="7971114" y="3228431"/>
            <a:ext cx="1475902" cy="1390004"/>
            <a:chOff x="7905508" y="894815"/>
            <a:chExt cx="1620458" cy="1499679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59B90CFC-0B1F-9D54-7174-3E5CCC4ED3F4}"/>
                </a:ext>
              </a:extLst>
            </p:cNvPr>
            <p:cNvSpPr/>
            <p:nvPr/>
          </p:nvSpPr>
          <p:spPr>
            <a:xfrm>
              <a:off x="7905508" y="894815"/>
              <a:ext cx="1620457" cy="146441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B86B1DCB-9C98-5E24-260B-342EAC74D6D6}"/>
                </a:ext>
              </a:extLst>
            </p:cNvPr>
            <p:cNvGrpSpPr/>
            <p:nvPr/>
          </p:nvGrpSpPr>
          <p:grpSpPr>
            <a:xfrm>
              <a:off x="8097124" y="1027599"/>
              <a:ext cx="769084" cy="660407"/>
              <a:chOff x="8252605" y="3633061"/>
              <a:chExt cx="1929539" cy="1929539"/>
            </a:xfrm>
          </p:grpSpPr>
          <p:pic>
            <p:nvPicPr>
              <p:cNvPr id="38" name="Picture 37" descr="A close-up of a blue shipping container&#10;&#10;Description automatically generated">
                <a:extLst>
                  <a:ext uri="{FF2B5EF4-FFF2-40B4-BE49-F238E27FC236}">
                    <a16:creationId xmlns:a16="http://schemas.microsoft.com/office/drawing/2014/main" id="{72B46DCB-41B1-9F76-1064-D05FABA544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837473B0-CC2E-450A-ABE3-18F120FF3D39}">
                    <a1611:picAttrSrcUrl xmlns:a1611="http://schemas.microsoft.com/office/drawing/2016/11/main" r:id="rId3"/>
                  </a:ext>
                </a:extLst>
              </a:blip>
              <a:stretch>
                <a:fillRect/>
              </a:stretch>
            </p:blipFill>
            <p:spPr>
              <a:xfrm>
                <a:off x="8252605" y="3633061"/>
                <a:ext cx="1929539" cy="1929539"/>
              </a:xfrm>
              <a:prstGeom prst="rect">
                <a:avLst/>
              </a:prstGeom>
            </p:spPr>
          </p:pic>
          <p:pic>
            <p:nvPicPr>
              <p:cNvPr id="39" name="Picture 38" descr="A black and white drawing of a cube&#10;&#10;Description automatically generated">
                <a:extLst>
                  <a:ext uri="{FF2B5EF4-FFF2-40B4-BE49-F238E27FC236}">
                    <a16:creationId xmlns:a16="http://schemas.microsoft.com/office/drawing/2014/main" id="{436DE0C1-845F-D057-0E8E-76F3AB4340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837473B0-CC2E-450A-ABE3-18F120FF3D39}">
                    <a1611:picAttrSrcUrl xmlns:a1611="http://schemas.microsoft.com/office/drawing/2016/11/main" r:id="rId5"/>
                  </a:ext>
                </a:extLst>
              </a:blip>
              <a:stretch>
                <a:fillRect/>
              </a:stretch>
            </p:blipFill>
            <p:spPr>
              <a:xfrm>
                <a:off x="8569674" y="3950130"/>
                <a:ext cx="1295400" cy="1295400"/>
              </a:xfrm>
              <a:prstGeom prst="rect">
                <a:avLst/>
              </a:prstGeom>
            </p:spPr>
          </p:pic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0A1F013-67C4-EA97-AB57-1247C28E8C93}"/>
                </a:ext>
              </a:extLst>
            </p:cNvPr>
            <p:cNvSpPr txBox="1"/>
            <p:nvPr/>
          </p:nvSpPr>
          <p:spPr>
            <a:xfrm>
              <a:off x="7905509" y="2020943"/>
              <a:ext cx="1620457" cy="373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EC2 Instance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001CAA6-4E89-9716-FBDA-F67BD03A8E4A}"/>
                </a:ext>
              </a:extLst>
            </p:cNvPr>
            <p:cNvSpPr txBox="1"/>
            <p:nvPr/>
          </p:nvSpPr>
          <p:spPr>
            <a:xfrm>
              <a:off x="7905508" y="1680579"/>
              <a:ext cx="13426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Service container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241A0C42-A22F-EAD6-CB6C-FC757DAB2B4D}"/>
              </a:ext>
            </a:extLst>
          </p:cNvPr>
          <p:cNvGrpSpPr/>
          <p:nvPr/>
        </p:nvGrpSpPr>
        <p:grpSpPr>
          <a:xfrm>
            <a:off x="9518346" y="3220400"/>
            <a:ext cx="1475902" cy="1390004"/>
            <a:chOff x="7905508" y="894815"/>
            <a:chExt cx="1620458" cy="1499679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E05BC411-EBA2-2BE4-29DC-0BB0E7225062}"/>
                </a:ext>
              </a:extLst>
            </p:cNvPr>
            <p:cNvSpPr/>
            <p:nvPr/>
          </p:nvSpPr>
          <p:spPr>
            <a:xfrm>
              <a:off x="7905508" y="894815"/>
              <a:ext cx="1620457" cy="146441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1F29587D-3CE5-A8AA-8B32-B1FAB8F3407F}"/>
                </a:ext>
              </a:extLst>
            </p:cNvPr>
            <p:cNvGrpSpPr/>
            <p:nvPr/>
          </p:nvGrpSpPr>
          <p:grpSpPr>
            <a:xfrm>
              <a:off x="8097124" y="1027599"/>
              <a:ext cx="769084" cy="660407"/>
              <a:chOff x="8252605" y="3633061"/>
              <a:chExt cx="1929539" cy="1929539"/>
            </a:xfrm>
          </p:grpSpPr>
          <p:pic>
            <p:nvPicPr>
              <p:cNvPr id="45" name="Picture 44" descr="A close-up of a blue shipping container&#10;&#10;Description automatically generated">
                <a:extLst>
                  <a:ext uri="{FF2B5EF4-FFF2-40B4-BE49-F238E27FC236}">
                    <a16:creationId xmlns:a16="http://schemas.microsoft.com/office/drawing/2014/main" id="{5C55E4B1-7737-61DA-BCD3-53F3751C49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837473B0-CC2E-450A-ABE3-18F120FF3D39}">
                    <a1611:picAttrSrcUrl xmlns:a1611="http://schemas.microsoft.com/office/drawing/2016/11/main" r:id="rId3"/>
                  </a:ext>
                </a:extLst>
              </a:blip>
              <a:stretch>
                <a:fillRect/>
              </a:stretch>
            </p:blipFill>
            <p:spPr>
              <a:xfrm>
                <a:off x="8252605" y="3633061"/>
                <a:ext cx="1929539" cy="1929539"/>
              </a:xfrm>
              <a:prstGeom prst="rect">
                <a:avLst/>
              </a:prstGeom>
            </p:spPr>
          </p:pic>
          <p:pic>
            <p:nvPicPr>
              <p:cNvPr id="46" name="Picture 45" descr="A black and white drawing of a cube&#10;&#10;Description automatically generated">
                <a:extLst>
                  <a:ext uri="{FF2B5EF4-FFF2-40B4-BE49-F238E27FC236}">
                    <a16:creationId xmlns:a16="http://schemas.microsoft.com/office/drawing/2014/main" id="{CBD6BD33-4047-C19A-D73B-5F552DE6DF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837473B0-CC2E-450A-ABE3-18F120FF3D39}">
                    <a1611:picAttrSrcUrl xmlns:a1611="http://schemas.microsoft.com/office/drawing/2016/11/main" r:id="rId5"/>
                  </a:ext>
                </a:extLst>
              </a:blip>
              <a:stretch>
                <a:fillRect/>
              </a:stretch>
            </p:blipFill>
            <p:spPr>
              <a:xfrm>
                <a:off x="8569674" y="3950130"/>
                <a:ext cx="1295400" cy="1295400"/>
              </a:xfrm>
              <a:prstGeom prst="rect">
                <a:avLst/>
              </a:prstGeom>
            </p:spPr>
          </p:pic>
        </p:grp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22ED08DF-5542-9850-9BF6-A1934ABA09CB}"/>
                </a:ext>
              </a:extLst>
            </p:cNvPr>
            <p:cNvSpPr txBox="1"/>
            <p:nvPr/>
          </p:nvSpPr>
          <p:spPr>
            <a:xfrm>
              <a:off x="7905509" y="2020943"/>
              <a:ext cx="1620457" cy="373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EC2 Instance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30A1BF6-952A-DE01-E230-B033F2EF09C8}"/>
                </a:ext>
              </a:extLst>
            </p:cNvPr>
            <p:cNvSpPr txBox="1"/>
            <p:nvPr/>
          </p:nvSpPr>
          <p:spPr>
            <a:xfrm>
              <a:off x="7905508" y="1680579"/>
              <a:ext cx="13426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Service container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46AD7E2-BE12-BB8B-7BE6-46A7394989D1}"/>
              </a:ext>
            </a:extLst>
          </p:cNvPr>
          <p:cNvGrpSpPr/>
          <p:nvPr/>
        </p:nvGrpSpPr>
        <p:grpSpPr>
          <a:xfrm>
            <a:off x="7971113" y="4677167"/>
            <a:ext cx="1475902" cy="1390004"/>
            <a:chOff x="7905508" y="894815"/>
            <a:chExt cx="1620458" cy="1499679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D596A943-C347-C61F-A8CF-D990762B35F3}"/>
                </a:ext>
              </a:extLst>
            </p:cNvPr>
            <p:cNvSpPr/>
            <p:nvPr/>
          </p:nvSpPr>
          <p:spPr>
            <a:xfrm>
              <a:off x="7905508" y="894815"/>
              <a:ext cx="1620457" cy="146441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A1D28009-D5AB-9448-FA2D-54B0C50C1A5B}"/>
                </a:ext>
              </a:extLst>
            </p:cNvPr>
            <p:cNvGrpSpPr/>
            <p:nvPr/>
          </p:nvGrpSpPr>
          <p:grpSpPr>
            <a:xfrm>
              <a:off x="8097124" y="1027599"/>
              <a:ext cx="769084" cy="660407"/>
              <a:chOff x="8252605" y="3633061"/>
              <a:chExt cx="1929539" cy="1929539"/>
            </a:xfrm>
          </p:grpSpPr>
          <p:pic>
            <p:nvPicPr>
              <p:cNvPr id="52" name="Picture 51" descr="A close-up of a blue shipping container&#10;&#10;Description automatically generated">
                <a:extLst>
                  <a:ext uri="{FF2B5EF4-FFF2-40B4-BE49-F238E27FC236}">
                    <a16:creationId xmlns:a16="http://schemas.microsoft.com/office/drawing/2014/main" id="{7A1ED606-8CCE-12D0-3293-5B4CF5BFC6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837473B0-CC2E-450A-ABE3-18F120FF3D39}">
                    <a1611:picAttrSrcUrl xmlns:a1611="http://schemas.microsoft.com/office/drawing/2016/11/main" r:id="rId3"/>
                  </a:ext>
                </a:extLst>
              </a:blip>
              <a:stretch>
                <a:fillRect/>
              </a:stretch>
            </p:blipFill>
            <p:spPr>
              <a:xfrm>
                <a:off x="8252605" y="3633061"/>
                <a:ext cx="1929539" cy="1929539"/>
              </a:xfrm>
              <a:prstGeom prst="rect">
                <a:avLst/>
              </a:prstGeom>
            </p:spPr>
          </p:pic>
          <p:pic>
            <p:nvPicPr>
              <p:cNvPr id="53" name="Picture 52" descr="A black and white drawing of a cube&#10;&#10;Description automatically generated">
                <a:extLst>
                  <a:ext uri="{FF2B5EF4-FFF2-40B4-BE49-F238E27FC236}">
                    <a16:creationId xmlns:a16="http://schemas.microsoft.com/office/drawing/2014/main" id="{7CE17AAF-DBB2-0EA5-8E7C-3173F4C6B1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837473B0-CC2E-450A-ABE3-18F120FF3D39}">
                    <a1611:picAttrSrcUrl xmlns:a1611="http://schemas.microsoft.com/office/drawing/2016/11/main" r:id="rId5"/>
                  </a:ext>
                </a:extLst>
              </a:blip>
              <a:stretch>
                <a:fillRect/>
              </a:stretch>
            </p:blipFill>
            <p:spPr>
              <a:xfrm>
                <a:off x="8569674" y="3950130"/>
                <a:ext cx="1295400" cy="1295400"/>
              </a:xfrm>
              <a:prstGeom prst="rect">
                <a:avLst/>
              </a:prstGeom>
            </p:spPr>
          </p:pic>
        </p:grp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DBDA7710-1453-026B-FC33-51C9B5E63FDC}"/>
                </a:ext>
              </a:extLst>
            </p:cNvPr>
            <p:cNvSpPr txBox="1"/>
            <p:nvPr/>
          </p:nvSpPr>
          <p:spPr>
            <a:xfrm>
              <a:off x="7905509" y="2020943"/>
              <a:ext cx="1620457" cy="373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EC2 Instance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05664534-87F9-6AEB-26E7-28A2FDFEC606}"/>
                </a:ext>
              </a:extLst>
            </p:cNvPr>
            <p:cNvSpPr txBox="1"/>
            <p:nvPr/>
          </p:nvSpPr>
          <p:spPr>
            <a:xfrm>
              <a:off x="7905508" y="1680579"/>
              <a:ext cx="13426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Service container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FF7054A7-D44E-FC37-71C5-E32DDF4EE7B5}"/>
              </a:ext>
            </a:extLst>
          </p:cNvPr>
          <p:cNvGrpSpPr/>
          <p:nvPr/>
        </p:nvGrpSpPr>
        <p:grpSpPr>
          <a:xfrm>
            <a:off x="9511147" y="4660825"/>
            <a:ext cx="1475902" cy="1390004"/>
            <a:chOff x="7905508" y="894815"/>
            <a:chExt cx="1620458" cy="1499679"/>
          </a:xfrm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C6C097EA-7056-77D7-919E-3CE592E23AC6}"/>
                </a:ext>
              </a:extLst>
            </p:cNvPr>
            <p:cNvSpPr/>
            <p:nvPr/>
          </p:nvSpPr>
          <p:spPr>
            <a:xfrm>
              <a:off x="7905508" y="894815"/>
              <a:ext cx="1620457" cy="146441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A7D29F29-2DCE-CC75-E556-E57BCF96EAB1}"/>
                </a:ext>
              </a:extLst>
            </p:cNvPr>
            <p:cNvGrpSpPr/>
            <p:nvPr/>
          </p:nvGrpSpPr>
          <p:grpSpPr>
            <a:xfrm>
              <a:off x="8097124" y="1027599"/>
              <a:ext cx="769084" cy="660407"/>
              <a:chOff x="8252605" y="3633061"/>
              <a:chExt cx="1929539" cy="1929539"/>
            </a:xfrm>
          </p:grpSpPr>
          <p:pic>
            <p:nvPicPr>
              <p:cNvPr id="59" name="Picture 58" descr="A close-up of a blue shipping container&#10;&#10;Description automatically generated">
                <a:extLst>
                  <a:ext uri="{FF2B5EF4-FFF2-40B4-BE49-F238E27FC236}">
                    <a16:creationId xmlns:a16="http://schemas.microsoft.com/office/drawing/2014/main" id="{A0865781-52E5-D22A-4541-954D3C2573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837473B0-CC2E-450A-ABE3-18F120FF3D39}">
                    <a1611:picAttrSrcUrl xmlns:a1611="http://schemas.microsoft.com/office/drawing/2016/11/main" r:id="rId3"/>
                  </a:ext>
                </a:extLst>
              </a:blip>
              <a:stretch>
                <a:fillRect/>
              </a:stretch>
            </p:blipFill>
            <p:spPr>
              <a:xfrm>
                <a:off x="8252605" y="3633061"/>
                <a:ext cx="1929539" cy="1929539"/>
              </a:xfrm>
              <a:prstGeom prst="rect">
                <a:avLst/>
              </a:prstGeom>
            </p:spPr>
          </p:pic>
          <p:pic>
            <p:nvPicPr>
              <p:cNvPr id="60" name="Picture 59" descr="A black and white drawing of a cube&#10;&#10;Description automatically generated">
                <a:extLst>
                  <a:ext uri="{FF2B5EF4-FFF2-40B4-BE49-F238E27FC236}">
                    <a16:creationId xmlns:a16="http://schemas.microsoft.com/office/drawing/2014/main" id="{032221A2-780C-1AF1-AE94-C9252A0F52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837473B0-CC2E-450A-ABE3-18F120FF3D39}">
                    <a1611:picAttrSrcUrl xmlns:a1611="http://schemas.microsoft.com/office/drawing/2016/11/main" r:id="rId5"/>
                  </a:ext>
                </a:extLst>
              </a:blip>
              <a:stretch>
                <a:fillRect/>
              </a:stretch>
            </p:blipFill>
            <p:spPr>
              <a:xfrm>
                <a:off x="8569674" y="3950130"/>
                <a:ext cx="1295400" cy="1295400"/>
              </a:xfrm>
              <a:prstGeom prst="rect">
                <a:avLst/>
              </a:prstGeom>
            </p:spPr>
          </p:pic>
        </p:grp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D317DDAC-245E-A186-5C98-87A431883F8C}"/>
                </a:ext>
              </a:extLst>
            </p:cNvPr>
            <p:cNvSpPr txBox="1"/>
            <p:nvPr/>
          </p:nvSpPr>
          <p:spPr>
            <a:xfrm>
              <a:off x="7905509" y="2020943"/>
              <a:ext cx="1620457" cy="373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EC2 Instance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6770576C-B474-B1EE-FB2F-6177AEC16457}"/>
                </a:ext>
              </a:extLst>
            </p:cNvPr>
            <p:cNvSpPr txBox="1"/>
            <p:nvPr/>
          </p:nvSpPr>
          <p:spPr>
            <a:xfrm>
              <a:off x="7905508" y="1680579"/>
              <a:ext cx="13426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Service container</a:t>
              </a:r>
            </a:p>
          </p:txBody>
        </p:sp>
      </p:grpSp>
      <p:sp>
        <p:nvSpPr>
          <p:cNvPr id="77" name="Multiply 76">
            <a:extLst>
              <a:ext uri="{FF2B5EF4-FFF2-40B4-BE49-F238E27FC236}">
                <a16:creationId xmlns:a16="http://schemas.microsoft.com/office/drawing/2014/main" id="{9D704788-4A67-85DE-4A94-EAD164FD93AC}"/>
              </a:ext>
            </a:extLst>
          </p:cNvPr>
          <p:cNvSpPr/>
          <p:nvPr/>
        </p:nvSpPr>
        <p:spPr>
          <a:xfrm>
            <a:off x="7953884" y="3271018"/>
            <a:ext cx="1048366" cy="706416"/>
          </a:xfrm>
          <a:prstGeom prst="mathMultiply">
            <a:avLst/>
          </a:prstGeom>
          <a:gradFill flip="none" rotWithShape="1">
            <a:gsLst>
              <a:gs pos="0">
                <a:srgbClr val="4FD093">
                  <a:tint val="66000"/>
                  <a:satMod val="160000"/>
                </a:srgbClr>
              </a:gs>
              <a:gs pos="50000">
                <a:srgbClr val="4FD093">
                  <a:tint val="44500"/>
                  <a:satMod val="160000"/>
                </a:srgbClr>
              </a:gs>
              <a:gs pos="100000">
                <a:srgbClr val="4FD093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9DD34EC0-C017-C470-26EA-385B2AAC7621}"/>
              </a:ext>
            </a:extLst>
          </p:cNvPr>
          <p:cNvGrpSpPr/>
          <p:nvPr/>
        </p:nvGrpSpPr>
        <p:grpSpPr>
          <a:xfrm>
            <a:off x="9497617" y="1766207"/>
            <a:ext cx="1475902" cy="1390004"/>
            <a:chOff x="7905508" y="894815"/>
            <a:chExt cx="1620458" cy="1499679"/>
          </a:xfrm>
        </p:grpSpPr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ACA72EC8-E30D-32C6-F69F-DFC24030C31E}"/>
                </a:ext>
              </a:extLst>
            </p:cNvPr>
            <p:cNvSpPr/>
            <p:nvPr/>
          </p:nvSpPr>
          <p:spPr>
            <a:xfrm>
              <a:off x="7905508" y="894815"/>
              <a:ext cx="1620457" cy="146441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67073A59-4B10-F3B1-4709-8A8A0C53970A}"/>
                </a:ext>
              </a:extLst>
            </p:cNvPr>
            <p:cNvGrpSpPr/>
            <p:nvPr/>
          </p:nvGrpSpPr>
          <p:grpSpPr>
            <a:xfrm>
              <a:off x="8097124" y="1027599"/>
              <a:ext cx="769084" cy="660407"/>
              <a:chOff x="8252605" y="3633061"/>
              <a:chExt cx="1929539" cy="1929539"/>
            </a:xfrm>
          </p:grpSpPr>
          <p:pic>
            <p:nvPicPr>
              <p:cNvPr id="83" name="Picture 82" descr="A close-up of a blue shipping container&#10;&#10;Description automatically generated">
                <a:extLst>
                  <a:ext uri="{FF2B5EF4-FFF2-40B4-BE49-F238E27FC236}">
                    <a16:creationId xmlns:a16="http://schemas.microsoft.com/office/drawing/2014/main" id="{0EAF75F7-51EE-5B49-8407-3D52010503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837473B0-CC2E-450A-ABE3-18F120FF3D39}">
                    <a1611:picAttrSrcUrl xmlns:a1611="http://schemas.microsoft.com/office/drawing/2016/11/main" r:id="rId3"/>
                  </a:ext>
                </a:extLst>
              </a:blip>
              <a:stretch>
                <a:fillRect/>
              </a:stretch>
            </p:blipFill>
            <p:spPr>
              <a:xfrm>
                <a:off x="8252605" y="3633061"/>
                <a:ext cx="1929539" cy="1929539"/>
              </a:xfrm>
              <a:prstGeom prst="rect">
                <a:avLst/>
              </a:prstGeom>
            </p:spPr>
          </p:pic>
          <p:pic>
            <p:nvPicPr>
              <p:cNvPr id="84" name="Picture 83" descr="A black and white drawing of a cube&#10;&#10;Description automatically generated">
                <a:extLst>
                  <a:ext uri="{FF2B5EF4-FFF2-40B4-BE49-F238E27FC236}">
                    <a16:creationId xmlns:a16="http://schemas.microsoft.com/office/drawing/2014/main" id="{7ADEC20B-557B-A66F-D297-092DE2D540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837473B0-CC2E-450A-ABE3-18F120FF3D39}">
                    <a1611:picAttrSrcUrl xmlns:a1611="http://schemas.microsoft.com/office/drawing/2016/11/main" r:id="rId5"/>
                  </a:ext>
                </a:extLst>
              </a:blip>
              <a:stretch>
                <a:fillRect/>
              </a:stretch>
            </p:blipFill>
            <p:spPr>
              <a:xfrm>
                <a:off x="8569674" y="3950130"/>
                <a:ext cx="1295400" cy="1295400"/>
              </a:xfrm>
              <a:prstGeom prst="rect">
                <a:avLst/>
              </a:prstGeom>
            </p:spPr>
          </p:pic>
        </p:grp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13434DDC-D33A-DC6D-1503-1D81480B66BE}"/>
                </a:ext>
              </a:extLst>
            </p:cNvPr>
            <p:cNvSpPr txBox="1"/>
            <p:nvPr/>
          </p:nvSpPr>
          <p:spPr>
            <a:xfrm>
              <a:off x="7905509" y="2020943"/>
              <a:ext cx="1620457" cy="373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EC2 Instance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CBB69604-3094-4C54-C796-9DCB6924A4B8}"/>
                </a:ext>
              </a:extLst>
            </p:cNvPr>
            <p:cNvSpPr txBox="1"/>
            <p:nvPr/>
          </p:nvSpPr>
          <p:spPr>
            <a:xfrm>
              <a:off x="7905508" y="1680579"/>
              <a:ext cx="13426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Service container</a:t>
              </a:r>
            </a:p>
          </p:txBody>
        </p:sp>
      </p:grpSp>
      <p:sp>
        <p:nvSpPr>
          <p:cNvPr id="61" name="Multiply 60">
            <a:extLst>
              <a:ext uri="{FF2B5EF4-FFF2-40B4-BE49-F238E27FC236}">
                <a16:creationId xmlns:a16="http://schemas.microsoft.com/office/drawing/2014/main" id="{A4014A8B-8BA8-B4FE-68E6-89F05200EA72}"/>
              </a:ext>
            </a:extLst>
          </p:cNvPr>
          <p:cNvSpPr/>
          <p:nvPr/>
        </p:nvSpPr>
        <p:spPr>
          <a:xfrm>
            <a:off x="9190921" y="1536514"/>
            <a:ext cx="1999357" cy="1800980"/>
          </a:xfrm>
          <a:prstGeom prst="mathMultiply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8517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0835C1-A570-A1F8-EE7E-A3D37B2965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Options for Deploying Kubernetes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1127CD-9688-54E1-42F2-513F612E7C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6"/>
            <a:ext cx="9905999" cy="3829341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Just like with traditional cloud infrastructure, you can self-manage or use a cloud-managed solution. </a:t>
            </a:r>
          </a:p>
          <a:p>
            <a:r>
              <a:rPr lang="en-US" dirty="0">
                <a:solidFill>
                  <a:schemeClr val="accent1"/>
                </a:solidFill>
              </a:rPr>
              <a:t>Self-managed</a:t>
            </a:r>
            <a:r>
              <a:rPr lang="en-US" dirty="0"/>
              <a:t>: </a:t>
            </a:r>
          </a:p>
          <a:p>
            <a:pPr lvl="1"/>
            <a:r>
              <a:rPr lang="en-US" dirty="0"/>
              <a:t>Create your K8 cluster in the cloud using VMs</a:t>
            </a:r>
          </a:p>
          <a:p>
            <a:pPr lvl="1"/>
            <a:r>
              <a:rPr lang="en-US" dirty="0"/>
              <a:t>Install, operate, manage environments with maximum control, flexibility, and customization</a:t>
            </a:r>
          </a:p>
          <a:p>
            <a:pPr lvl="1"/>
            <a:r>
              <a:rPr lang="en-US" dirty="0"/>
              <a:t>Relatively easy to start; much more difficult to scale</a:t>
            </a:r>
          </a:p>
          <a:p>
            <a:r>
              <a:rPr lang="en-US" dirty="0">
                <a:solidFill>
                  <a:schemeClr val="accent1"/>
                </a:solidFill>
              </a:rPr>
              <a:t>Cloud-managed:</a:t>
            </a:r>
          </a:p>
          <a:p>
            <a:pPr lvl="1"/>
            <a:r>
              <a:rPr lang="en-US" dirty="0"/>
              <a:t> CSP manages control plane nodes for you</a:t>
            </a:r>
          </a:p>
          <a:p>
            <a:pPr lvl="1"/>
            <a:r>
              <a:rPr lang="en-US" dirty="0"/>
              <a:t>You manage your deployments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71902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C0CCDA-4851-70E1-4237-B0B380C69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Managed Kubernetes Solutions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CBF9EB-B852-6DC8-6BA0-2DE6859330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Amazon Elastic Kubernetes Service (Amazon EKS)</a:t>
            </a:r>
          </a:p>
          <a:p>
            <a:r>
              <a:rPr lang="en-US"/>
              <a:t>Azure Kubernetes Service (AKS)</a:t>
            </a:r>
          </a:p>
          <a:p>
            <a:r>
              <a:rPr lang="en-US"/>
              <a:t>Google Kubernetes Engine (GKE)</a:t>
            </a:r>
          </a:p>
          <a:p>
            <a:r>
              <a:rPr lang="en-US"/>
              <a:t>DigitalOcean Kubernetes Service (DOKS)</a:t>
            </a:r>
          </a:p>
          <a:p>
            <a:r>
              <a:rPr lang="en-US"/>
              <a:t>RedHat OpenShift </a:t>
            </a:r>
            <a:endParaRPr lang="en-US" dirty="0"/>
          </a:p>
        </p:txBody>
      </p:sp>
      <p:pic>
        <p:nvPicPr>
          <p:cNvPr id="5" name="Picture 4" descr="A white and orange logo&#10;&#10;Description automatically generated">
            <a:extLst>
              <a:ext uri="{FF2B5EF4-FFF2-40B4-BE49-F238E27FC236}">
                <a16:creationId xmlns:a16="http://schemas.microsoft.com/office/drawing/2014/main" id="{18F3F25D-24AD-DA3B-9A0D-01506988BAA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6001" r="18041" b="30500"/>
          <a:stretch/>
        </p:blipFill>
        <p:spPr>
          <a:xfrm>
            <a:off x="10336211" y="3621503"/>
            <a:ext cx="1422400" cy="1498777"/>
          </a:xfrm>
          <a:prstGeom prst="rect">
            <a:avLst/>
          </a:prstGeom>
        </p:spPr>
      </p:pic>
      <p:pic>
        <p:nvPicPr>
          <p:cNvPr id="7" name="Picture 6" descr="A blue heart with white text&#10;&#10;Description automatically generated">
            <a:extLst>
              <a:ext uri="{FF2B5EF4-FFF2-40B4-BE49-F238E27FC236}">
                <a16:creationId xmlns:a16="http://schemas.microsoft.com/office/drawing/2014/main" id="{49464BC4-1BF4-7DAA-5106-E67EA9D122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8100469" y="5335116"/>
            <a:ext cx="4040003" cy="1216968"/>
          </a:xfrm>
          <a:prstGeom prst="rect">
            <a:avLst/>
          </a:prstGeom>
        </p:spPr>
      </p:pic>
      <p:pic>
        <p:nvPicPr>
          <p:cNvPr id="10" name="Picture 9" descr="A blue hexagon with white cubes&#10;&#10;Description automatically generated">
            <a:extLst>
              <a:ext uri="{FF2B5EF4-FFF2-40B4-BE49-F238E27FC236}">
                <a16:creationId xmlns:a16="http://schemas.microsoft.com/office/drawing/2014/main" id="{4553F4C9-6E9A-2AA3-30A5-1954445CDDD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6470502" y="5300631"/>
            <a:ext cx="1422401" cy="1244601"/>
          </a:xfrm>
          <a:prstGeom prst="rect">
            <a:avLst/>
          </a:prstGeom>
        </p:spPr>
      </p:pic>
      <p:pic>
        <p:nvPicPr>
          <p:cNvPr id="16" name="Picture 15" descr="A logo on a black background&#10;&#10;Description automatically generated">
            <a:extLst>
              <a:ext uri="{FF2B5EF4-FFF2-40B4-BE49-F238E27FC236}">
                <a16:creationId xmlns:a16="http://schemas.microsoft.com/office/drawing/2014/main" id="{6CD93639-1734-1086-400D-34F4B08C381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8587414" y="3604362"/>
            <a:ext cx="1533057" cy="1533057"/>
          </a:xfrm>
          <a:prstGeom prst="rect">
            <a:avLst/>
          </a:prstGeom>
        </p:spPr>
      </p:pic>
      <p:pic>
        <p:nvPicPr>
          <p:cNvPr id="23" name="Picture 22" descr="A blue and white logo&#10;&#10;Description automatically generated">
            <a:extLst>
              <a:ext uri="{FF2B5EF4-FFF2-40B4-BE49-F238E27FC236}">
                <a16:creationId xmlns:a16="http://schemas.microsoft.com/office/drawing/2014/main" id="{08110A8E-59B2-1AE4-723A-C9B17993E30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6949274" y="3649255"/>
            <a:ext cx="1422400" cy="142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7125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9CACA-8B88-0C60-88CF-EC8CE486E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of Managed K8 Solutions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E7663-22A6-3A36-8BA4-6FB9C2ABB1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55110" y="6240724"/>
            <a:ext cx="9905999" cy="447041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Source: </a:t>
            </a:r>
            <a:r>
              <a:rPr lang="en-US" dirty="0">
                <a:hlinkClick r:id="rId2"/>
              </a:rPr>
              <a:t>Elliot Graebert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A8901D1-75D7-3944-19A6-22C215CF88BF}"/>
              </a:ext>
            </a:extLst>
          </p:cNvPr>
          <p:cNvSpPr txBox="1">
            <a:spLocks/>
          </p:cNvSpPr>
          <p:nvPr/>
        </p:nvSpPr>
        <p:spPr>
          <a:xfrm>
            <a:off x="1755110" y="1902279"/>
            <a:ext cx="9211020" cy="44704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Performance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pic>
        <p:nvPicPr>
          <p:cNvPr id="7" name="Picture 6" descr="A table with numbers and text&#10;&#10;Description automatically generated">
            <a:extLst>
              <a:ext uri="{FF2B5EF4-FFF2-40B4-BE49-F238E27FC236}">
                <a16:creationId xmlns:a16="http://schemas.microsoft.com/office/drawing/2014/main" id="{DB2BF754-C2FF-599D-0118-B330125DF7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5110" y="2349320"/>
            <a:ext cx="7772400" cy="3791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7009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9CACA-8B88-0C60-88CF-EC8CE486E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of Managed K8 Solutions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E7663-22A6-3A36-8BA4-6FB9C2ABB1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26931" y="6015961"/>
            <a:ext cx="9905999" cy="447041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Source: </a:t>
            </a:r>
            <a:r>
              <a:rPr lang="en-US" dirty="0">
                <a:hlinkClick r:id="rId2"/>
              </a:rPr>
              <a:t>Elliot Graebert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 descr="A table with numbers and words&#10;&#10;Description automatically generated">
            <a:extLst>
              <a:ext uri="{FF2B5EF4-FFF2-40B4-BE49-F238E27FC236}">
                <a16:creationId xmlns:a16="http://schemas.microsoft.com/office/drawing/2014/main" id="{9C9D4AA6-C51D-3C36-B855-2FB26AABC8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6931" y="2439846"/>
            <a:ext cx="7772400" cy="3456878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A8901D1-75D7-3944-19A6-22C215CF88BF}"/>
              </a:ext>
            </a:extLst>
          </p:cNvPr>
          <p:cNvSpPr txBox="1">
            <a:spLocks/>
          </p:cNvSpPr>
          <p:nvPr/>
        </p:nvSpPr>
        <p:spPr>
          <a:xfrm>
            <a:off x="2126931" y="1902279"/>
            <a:ext cx="8839199" cy="44704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Costs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67847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9CACA-8B88-0C60-88CF-EC8CE486E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of Managed K8 Solutions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E7663-22A6-3A36-8BA4-6FB9C2ABB1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33845" y="6239482"/>
            <a:ext cx="9905999" cy="447041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Source: </a:t>
            </a:r>
            <a:r>
              <a:rPr lang="en-US" dirty="0">
                <a:hlinkClick r:id="rId2"/>
              </a:rPr>
              <a:t>Elliot Graebert</a:t>
            </a:r>
            <a:r>
              <a:rPr lang="en-US" dirty="0"/>
              <a:t>; Terraform deployment for each provider </a:t>
            </a:r>
            <a:r>
              <a:rPr lang="en-US" dirty="0">
                <a:hlinkClick r:id="rId3"/>
              </a:rPr>
              <a:t>here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A8901D1-75D7-3944-19A6-22C215CF88BF}"/>
              </a:ext>
            </a:extLst>
          </p:cNvPr>
          <p:cNvSpPr txBox="1">
            <a:spLocks/>
          </p:cNvSpPr>
          <p:nvPr/>
        </p:nvSpPr>
        <p:spPr>
          <a:xfrm>
            <a:off x="1733845" y="1902279"/>
            <a:ext cx="9232285" cy="44704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Overall User Experience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pic>
        <p:nvPicPr>
          <p:cNvPr id="5" name="Picture 4" descr="A table with text and symbols&#10;&#10;Description automatically generated">
            <a:extLst>
              <a:ext uri="{FF2B5EF4-FFF2-40B4-BE49-F238E27FC236}">
                <a16:creationId xmlns:a16="http://schemas.microsoft.com/office/drawing/2014/main" id="{6AE5E7DD-5ADE-30A4-CF51-AC27BDA7DF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3845" y="2349320"/>
            <a:ext cx="7772400" cy="3791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3292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9D5802-C73F-C87A-3A77-96F0DF0F6C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 Orchestration on AWS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C3CB5A-5DD8-EF3B-9C2F-F073916EC5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 overview of the options</a:t>
            </a:r>
          </a:p>
        </p:txBody>
      </p:sp>
    </p:spTree>
    <p:extLst>
      <p:ext uri="{BB962C8B-B14F-4D97-AF65-F5344CB8AC3E}">
        <p14:creationId xmlns:p14="http://schemas.microsoft.com/office/powerpoint/2010/main" val="12595602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5BA384-C361-8E2C-A89A-D2E4441867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US" dirty="0"/>
              <a:t>Admin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A22D8A0-E4F3-C968-A03C-C2B199314BB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56755327"/>
              </p:ext>
            </p:extLst>
          </p:nvPr>
        </p:nvGraphicFramePr>
        <p:xfrm>
          <a:off x="870106" y="2026980"/>
          <a:ext cx="10695545" cy="37408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4015991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F55D7-58BD-E668-0EBF-B0CC6D8ADF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Containers on AWS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D6F81F-16CA-A97A-913F-B396CD7005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Containers scale quickly</a:t>
            </a:r>
          </a:p>
          <a:p>
            <a:r>
              <a:rPr lang="en-US" dirty="0"/>
              <a:t>Containerized applications need to incorporate third-party services</a:t>
            </a:r>
          </a:p>
          <a:p>
            <a:pPr lvl="1"/>
            <a:r>
              <a:rPr lang="en-US" dirty="0"/>
              <a:t>Messaging, authentication, etc.</a:t>
            </a:r>
          </a:p>
          <a:p>
            <a:r>
              <a:rPr lang="en-US" dirty="0"/>
              <a:t>Containerized applications need to be deployed in different environments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99473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1F67CC9-D773-4B4B-8A55-D5DAEC3414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A8EF18-83D0-6D63-3F32-AE6310570B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US" dirty="0"/>
              <a:t>Container Services on AWS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7DF8E80-E297-2FB8-50F1-00B53A4750D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76894284"/>
              </p:ext>
            </p:extLst>
          </p:nvPr>
        </p:nvGraphicFramePr>
        <p:xfrm>
          <a:off x="1141413" y="2249488"/>
          <a:ext cx="9906000" cy="35417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Picture 5" descr="A logo with orange lines&#10;&#10;Description automatically generated">
            <a:extLst>
              <a:ext uri="{FF2B5EF4-FFF2-40B4-BE49-F238E27FC236}">
                <a16:creationId xmlns:a16="http://schemas.microsoft.com/office/drawing/2014/main" id="{E8E19789-8322-511C-1D1F-5664D0BE168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72145" y="3003550"/>
            <a:ext cx="825500" cy="850900"/>
          </a:xfrm>
          <a:prstGeom prst="rect">
            <a:avLst/>
          </a:prstGeom>
        </p:spPr>
      </p:pic>
      <p:pic>
        <p:nvPicPr>
          <p:cNvPr id="8" name="Picture 7" descr="A logo of cubes and a circle&#10;&#10;Description automatically generated">
            <a:extLst>
              <a:ext uri="{FF2B5EF4-FFF2-40B4-BE49-F238E27FC236}">
                <a16:creationId xmlns:a16="http://schemas.microsoft.com/office/drawing/2014/main" id="{5FA05047-5F81-ADF8-F05B-6E9726BFBC5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91149" y="3003550"/>
            <a:ext cx="841751" cy="850900"/>
          </a:xfrm>
          <a:prstGeom prst="rect">
            <a:avLst/>
          </a:prstGeom>
        </p:spPr>
      </p:pic>
      <p:pic>
        <p:nvPicPr>
          <p:cNvPr id="11" name="Picture 10" descr="A logo with a letter k&#10;&#10;Description automatically generated">
            <a:extLst>
              <a:ext uri="{FF2B5EF4-FFF2-40B4-BE49-F238E27FC236}">
                <a16:creationId xmlns:a16="http://schemas.microsoft.com/office/drawing/2014/main" id="{54D58432-78B4-89E9-F629-4040215230E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475352" y="3034861"/>
            <a:ext cx="825500" cy="907031"/>
          </a:xfrm>
          <a:prstGeom prst="rect">
            <a:avLst/>
          </a:prstGeom>
        </p:spPr>
      </p:pic>
      <p:pic>
        <p:nvPicPr>
          <p:cNvPr id="13" name="Picture 12" descr="A logo of a cube&#10;&#10;Description automatically generated">
            <a:extLst>
              <a:ext uri="{FF2B5EF4-FFF2-40B4-BE49-F238E27FC236}">
                <a16:creationId xmlns:a16="http://schemas.microsoft.com/office/drawing/2014/main" id="{7934546D-822A-F25E-F455-2E69CD28701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23197" y="3034861"/>
            <a:ext cx="751958" cy="85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621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8EF18-83D0-6D63-3F32-AE6310570B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US"/>
              <a:t>Container Services on AWS</a:t>
            </a:r>
            <a:endParaRPr lang="en-US" dirty="0"/>
          </a:p>
        </p:txBody>
      </p:sp>
      <p:sp>
        <p:nvSpPr>
          <p:cNvPr id="20" name="Round Diagonal Corner Rectangle 9">
            <a:extLst>
              <a:ext uri="{FF2B5EF4-FFF2-40B4-BE49-F238E27FC236}">
                <a16:creationId xmlns:a16="http://schemas.microsoft.com/office/drawing/2014/main" id="{DAFB2B95-42CD-4144-B7C2-5EAE5604AC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1410" y="2249487"/>
            <a:ext cx="3494597" cy="3541714"/>
          </a:xfrm>
          <a:prstGeom prst="round2DiagRect">
            <a:avLst>
              <a:gd name="adj1" fmla="val 7418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logo with orange lines&#10;&#10;Description automatically generated">
            <a:extLst>
              <a:ext uri="{FF2B5EF4-FFF2-40B4-BE49-F238E27FC236}">
                <a16:creationId xmlns:a16="http://schemas.microsoft.com/office/drawing/2014/main" id="{E8E19789-8322-511C-1D1F-5664D0BE16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2354" y="2475013"/>
            <a:ext cx="1446402" cy="1490908"/>
          </a:xfrm>
          <a:prstGeom prst="rect">
            <a:avLst/>
          </a:prstGeom>
        </p:spPr>
      </p:pic>
      <p:pic>
        <p:nvPicPr>
          <p:cNvPr id="8" name="Picture 7" descr="A logo of cubes and a circle&#10;&#10;Description automatically generated">
            <a:extLst>
              <a:ext uri="{FF2B5EF4-FFF2-40B4-BE49-F238E27FC236}">
                <a16:creationId xmlns:a16="http://schemas.microsoft.com/office/drawing/2014/main" id="{5FA05047-5F81-ADF8-F05B-6E9726BFBC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9377" y="4118320"/>
            <a:ext cx="1474876" cy="1490908"/>
          </a:xfrm>
          <a:prstGeom prst="rect">
            <a:avLst/>
          </a:prstGeom>
        </p:spPr>
      </p:pic>
      <p:pic>
        <p:nvPicPr>
          <p:cNvPr id="13" name="Picture 12" descr="A logo of a cube&#10;&#10;Description automatically generated">
            <a:extLst>
              <a:ext uri="{FF2B5EF4-FFF2-40B4-BE49-F238E27FC236}">
                <a16:creationId xmlns:a16="http://schemas.microsoft.com/office/drawing/2014/main" id="{7934546D-822A-F25E-F455-2E69CD2870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81219" y="4020344"/>
            <a:ext cx="1332107" cy="1507384"/>
          </a:xfrm>
          <a:prstGeom prst="rect">
            <a:avLst/>
          </a:prstGeom>
        </p:spPr>
      </p:pic>
      <p:pic>
        <p:nvPicPr>
          <p:cNvPr id="11" name="Picture 10" descr="A logo with a letter k&#10;&#10;Description automatically generated">
            <a:extLst>
              <a:ext uri="{FF2B5EF4-FFF2-40B4-BE49-F238E27FC236}">
                <a16:creationId xmlns:a16="http://schemas.microsoft.com/office/drawing/2014/main" id="{54D58432-78B4-89E9-F629-4040215230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1437" y="2512960"/>
            <a:ext cx="1371889" cy="1507384"/>
          </a:xfrm>
          <a:prstGeom prst="rect">
            <a:avLst/>
          </a:prstGeom>
        </p:spPr>
      </p:pic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7DF8E80-E297-2FB8-50F1-00B53A4750D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1741517"/>
              </p:ext>
            </p:extLst>
          </p:nvPr>
        </p:nvGraphicFramePr>
        <p:xfrm>
          <a:off x="5034579" y="2249487"/>
          <a:ext cx="6012832" cy="35417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19867115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264C02-3EF6-C67E-E150-B85C7E4EE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Deploying our Containerized Applications in the cloud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2D788D-2462-DA77-4739-8B7AE35517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Containers need to run on actual machines (virtual or physical)</a:t>
            </a:r>
          </a:p>
          <a:p>
            <a:r>
              <a:rPr lang="en-US" dirty="0"/>
              <a:t>Where do these VMs come from?</a:t>
            </a:r>
          </a:p>
          <a:p>
            <a:pPr lvl="1"/>
            <a:r>
              <a:rPr lang="en-US" dirty="0"/>
              <a:t>EC2 instances (or Azure or GCP Compute VMs or DO droplets or whatever you like)</a:t>
            </a:r>
          </a:p>
          <a:p>
            <a:pPr lvl="1"/>
            <a:r>
              <a:rPr lang="en-US" dirty="0"/>
              <a:t>These instances host the containers and run them</a:t>
            </a:r>
          </a:p>
        </p:txBody>
      </p:sp>
    </p:spTree>
    <p:extLst>
      <p:ext uri="{BB962C8B-B14F-4D97-AF65-F5344CB8AC3E}">
        <p14:creationId xmlns:p14="http://schemas.microsoft.com/office/powerpoint/2010/main" val="26817700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34D22-1B75-7BED-4B23-73E828026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Automation Tooling: </a:t>
            </a:r>
            <a:r>
              <a:rPr lang="en-US">
                <a:solidFill>
                  <a:srgbClr val="00B050"/>
                </a:solidFill>
              </a:rPr>
              <a:t>amazon ECS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5EF4DD-1B07-6DD3-A841-22BADF7DB3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6"/>
            <a:ext cx="9905999" cy="441753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Amazon Elastic Container Service (ECS) </a:t>
            </a:r>
            <a:r>
              <a:rPr lang="en-US" dirty="0"/>
              <a:t>manages the whole lifecycle of a container: start, re-schedule, load-balancing</a:t>
            </a:r>
          </a:p>
          <a:p>
            <a:r>
              <a:rPr lang="en-US" dirty="0"/>
              <a:t>Creates and runs an </a:t>
            </a:r>
            <a:r>
              <a:rPr lang="en-US" dirty="0">
                <a:solidFill>
                  <a:srgbClr val="00B050"/>
                </a:solidFill>
              </a:rPr>
              <a:t>application cluster </a:t>
            </a:r>
            <a:r>
              <a:rPr lang="en-US" dirty="0"/>
              <a:t>on AWS</a:t>
            </a:r>
          </a:p>
          <a:p>
            <a:pPr lvl="1"/>
            <a:r>
              <a:rPr lang="en-US" dirty="0"/>
              <a:t>This </a:t>
            </a:r>
            <a:r>
              <a:rPr lang="en-US" dirty="0">
                <a:solidFill>
                  <a:srgbClr val="00B050"/>
                </a:solidFill>
              </a:rPr>
              <a:t>ECS Cluster </a:t>
            </a:r>
            <a:r>
              <a:rPr lang="en-US" dirty="0"/>
              <a:t>has all the services necessary for managing containers</a:t>
            </a:r>
          </a:p>
          <a:p>
            <a:pPr lvl="1"/>
            <a:r>
              <a:rPr lang="en-US" dirty="0"/>
              <a:t>Represents a control plane for virtual machines that are running containers</a:t>
            </a:r>
          </a:p>
          <a:p>
            <a:r>
              <a:rPr lang="en-US" dirty="0"/>
              <a:t>EC2 instances are connected to your ECS cluster</a:t>
            </a:r>
          </a:p>
          <a:p>
            <a:pPr lvl="1"/>
            <a:r>
              <a:rPr lang="en-US" dirty="0"/>
              <a:t>Each instance has </a:t>
            </a:r>
            <a:r>
              <a:rPr lang="en-US" dirty="0">
                <a:solidFill>
                  <a:srgbClr val="00B050"/>
                </a:solidFill>
              </a:rPr>
              <a:t>container runtime </a:t>
            </a:r>
            <a:r>
              <a:rPr lang="en-US" dirty="0"/>
              <a:t>(e.g., Docker), and </a:t>
            </a:r>
            <a:r>
              <a:rPr lang="en-US" dirty="0">
                <a:solidFill>
                  <a:srgbClr val="00B050"/>
                </a:solidFill>
              </a:rPr>
              <a:t>ECS agent </a:t>
            </a:r>
            <a:r>
              <a:rPr lang="en-US" dirty="0"/>
              <a:t>installed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 descr="A logo with orange lines&#10;&#10;Description automatically generated">
            <a:extLst>
              <a:ext uri="{FF2B5EF4-FFF2-40B4-BE49-F238E27FC236}">
                <a16:creationId xmlns:a16="http://schemas.microsoft.com/office/drawing/2014/main" id="{7A49ABC9-DD58-C782-1E8F-00E2A8E8F8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9082" y="896938"/>
            <a:ext cx="825500" cy="85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7951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DEB4BF-F202-C2CF-4E0F-1309A0EAE0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8848" y="456472"/>
            <a:ext cx="9905998" cy="481077"/>
          </a:xfrm>
        </p:spPr>
        <p:txBody>
          <a:bodyPr>
            <a:normAutofit fontScale="90000"/>
          </a:bodyPr>
          <a:lstStyle/>
          <a:p>
            <a:r>
              <a:rPr lang="en-US" dirty="0"/>
              <a:t>Amazon ECS</a:t>
            </a:r>
          </a:p>
        </p:txBody>
      </p:sp>
      <p:pic>
        <p:nvPicPr>
          <p:cNvPr id="3074" name="Picture 2" descr="How it works diagram of Amazon ECS">
            <a:extLst>
              <a:ext uri="{FF2B5EF4-FFF2-40B4-BE49-F238E27FC236}">
                <a16:creationId xmlns:a16="http://schemas.microsoft.com/office/drawing/2014/main" id="{852EF63A-AADC-4A60-BBE5-BA4E87D956A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19" t="5332" r="4533" b="5556"/>
          <a:stretch/>
        </p:blipFill>
        <p:spPr bwMode="auto">
          <a:xfrm>
            <a:off x="1228848" y="1088019"/>
            <a:ext cx="9905998" cy="5416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97407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65FF2-3824-7C2B-FB39-B3FA3CC73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Benefits and Challenges of ECS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081EA5-0746-68C9-D018-2F1D146FD5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Benefits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235B87-5FAF-39DF-D5AF-D7BB540BC47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Full access and control of your infrastructure</a:t>
            </a:r>
          </a:p>
          <a:p>
            <a:r>
              <a:rPr lang="en-US" dirty="0"/>
              <a:t>Delegated management of your </a:t>
            </a:r>
            <a:r>
              <a:rPr lang="en-US" dirty="0">
                <a:solidFill>
                  <a:schemeClr val="accent1"/>
                </a:solidFill>
              </a:rPr>
              <a:t>container</a:t>
            </a:r>
            <a:r>
              <a:rPr lang="en-US" dirty="0"/>
              <a:t> to AWS service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AE831F9-1AB3-BAE3-BCCC-460D093EA3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Challenges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7605207-95F6-4C03-BAD2-032AA1C1CC75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Still have to manage the actual virtual machines:</a:t>
            </a:r>
          </a:p>
          <a:p>
            <a:pPr lvl="1"/>
            <a:r>
              <a:rPr lang="en-US" dirty="0"/>
              <a:t>Create the new instances</a:t>
            </a:r>
          </a:p>
          <a:p>
            <a:pPr lvl="1"/>
            <a:r>
              <a:rPr lang="en-US" dirty="0"/>
              <a:t>Join them to the ECS Cluster</a:t>
            </a:r>
          </a:p>
          <a:p>
            <a:pPr lvl="1"/>
            <a:r>
              <a:rPr lang="en-US" dirty="0"/>
              <a:t>Manage the operating system</a:t>
            </a:r>
          </a:p>
          <a:p>
            <a:pPr lvl="1"/>
            <a:r>
              <a:rPr lang="en-US" dirty="0"/>
              <a:t>Ensure Docker runtime and ECS agent is installed</a:t>
            </a:r>
          </a:p>
          <a:p>
            <a:pPr lvl="1"/>
            <a:r>
              <a:rPr lang="en-US" dirty="0"/>
              <a:t>Ensure each instance has enough resources to schedule the next container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08127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14BCF8-B187-55CA-39DC-774EE2531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ECS with </a:t>
            </a:r>
            <a:r>
              <a:rPr lang="en-US" dirty="0">
                <a:solidFill>
                  <a:srgbClr val="00B050"/>
                </a:solidFill>
              </a:rPr>
              <a:t>Fargate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AB2896-3A9C-2FB4-7459-17BEAB64B3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B050"/>
                </a:solidFill>
              </a:rPr>
              <a:t>AWS Fargate</a:t>
            </a:r>
            <a:r>
              <a:rPr lang="en-US" dirty="0"/>
              <a:t>: delegates management of our </a:t>
            </a:r>
            <a:r>
              <a:rPr lang="en-US" i="1" dirty="0"/>
              <a:t>infrastructure</a:t>
            </a:r>
            <a:r>
              <a:rPr lang="en-US" dirty="0"/>
              <a:t> to AWS</a:t>
            </a:r>
          </a:p>
          <a:p>
            <a:pPr lvl="1"/>
            <a:r>
              <a:rPr lang="en-US" dirty="0"/>
              <a:t>Alternative to managing EC2 instances</a:t>
            </a:r>
          </a:p>
          <a:p>
            <a:r>
              <a:rPr lang="en-US" dirty="0"/>
              <a:t>Instead of creating EC2 instances, use the Fargate interface, and Fargate will spin up VMs to run your container</a:t>
            </a:r>
          </a:p>
          <a:p>
            <a:r>
              <a:rPr lang="en-US" dirty="0"/>
              <a:t>“Serverless” way to launch containers</a:t>
            </a:r>
          </a:p>
        </p:txBody>
      </p:sp>
      <p:pic>
        <p:nvPicPr>
          <p:cNvPr id="4" name="Picture 3" descr="A logo of cubes and a circle&#10;&#10;Description automatically generated">
            <a:extLst>
              <a:ext uri="{FF2B5EF4-FFF2-40B4-BE49-F238E27FC236}">
                <a16:creationId xmlns:a16="http://schemas.microsoft.com/office/drawing/2014/main" id="{CFCF8EA7-F1CB-753C-BCD4-91AC3813D7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2660" y="896938"/>
            <a:ext cx="841751" cy="85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84569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73BAD-7E83-10F2-32BC-DF0236C629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US"/>
              <a:t>Fargate</a:t>
            </a:r>
            <a:endParaRPr lang="en-US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68B42BD-539B-DC7B-7183-4282488F036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78017098"/>
              </p:ext>
            </p:extLst>
          </p:nvPr>
        </p:nvGraphicFramePr>
        <p:xfrm>
          <a:off x="1141413" y="2418820"/>
          <a:ext cx="9906000" cy="31427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1949641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8BB87C-B01E-1603-01D7-C8D09A8290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Fargate</a:t>
            </a:r>
          </a:p>
        </p:txBody>
      </p:sp>
      <p:pic>
        <p:nvPicPr>
          <p:cNvPr id="4098" name="Picture 2" descr="Diagram shows the benefits gained by using AWS Fargate to run containerized applications.">
            <a:extLst>
              <a:ext uri="{FF2B5EF4-FFF2-40B4-BE49-F238E27FC236}">
                <a16:creationId xmlns:a16="http://schemas.microsoft.com/office/drawing/2014/main" id="{959654DD-8D92-AAD6-7709-38606C2500B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435" y="1841797"/>
            <a:ext cx="11338853" cy="4605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74579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7CCA7-D8CE-FD63-844C-E74940AC4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329" y="1134681"/>
            <a:ext cx="3071899" cy="4255025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FFFFFF"/>
                </a:solidFill>
              </a:rPr>
              <a:t>AGENDA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1BBF5C4-F590-CD77-9CE8-C1E53683FA4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72757407"/>
              </p:ext>
            </p:extLst>
          </p:nvPr>
        </p:nvGraphicFramePr>
        <p:xfrm>
          <a:off x="4552950" y="323850"/>
          <a:ext cx="6801987" cy="65341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4001970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CA1E71-30D1-1BD7-9139-BD1C07D100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US" dirty="0"/>
              <a:t>Fargate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B306935-D230-C3D7-FCD7-EA98BD7C028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55572412"/>
              </p:ext>
            </p:extLst>
          </p:nvPr>
        </p:nvGraphicFramePr>
        <p:xfrm>
          <a:off x="867905" y="618518"/>
          <a:ext cx="10957302" cy="59527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12728474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8000"/>
                <a:hueMod val="94000"/>
                <a:satMod val="148000"/>
                <a:lumMod val="150000"/>
              </a:schemeClr>
            </a:gs>
            <a:gs pos="100000">
              <a:schemeClr val="bg2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978A47D-4F17-40FE-AB70-7AF78A9575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400" y="-14287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5BE3A7E-6A3F-401E-A025-BBB8FDB8DD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solidFill>
            <a:schemeClr val="tx1">
              <a:alpha val="60000"/>
            </a:schemeClr>
          </a:solidFill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41EE9036-817C-476C-BD59-B5184F9A3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F098087A-B4E4-4300-A841-44988BD88E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F5BD5F4B-A39C-4DF9-84E4-A4D33F30E6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D7FA9858-BFA0-4D5B-AF72-B1B65EB069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A508A5F3-AFE0-4750-A9C2-B51A514FFC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92B4AAEB-ABF4-42A7-BE52-0B442190D1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3767C370-4A42-4376-8CAE-606C4BC8F4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36205F53-9C95-4954-B97C-1625BB8A35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DC80B58E-3469-43E9-96FC-D747B69830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E17A4ED2-DDD7-4B4D-A39C-9B0121C886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A2C14A85-E7A9-4E1D-809F-20F5CFA788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Line 16">
              <a:extLst>
                <a:ext uri="{FF2B5EF4-FFF2-40B4-BE49-F238E27FC236}">
                  <a16:creationId xmlns:a16="http://schemas.microsoft.com/office/drawing/2014/main" id="{F3D51E32-9399-4B7F-8D91-BF9A068B83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9969F9D2-502D-4C1D-ABA5-02B1BF2A00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4AE555C6-5623-478A-BF35-63E9929A3A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A3D3AED4-A69E-4301-9BB4-436DC5F0C9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C3B8082C-2D81-48D7-8B45-85B7C89296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Rectangle 21">
              <a:extLst>
                <a:ext uri="{FF2B5EF4-FFF2-40B4-BE49-F238E27FC236}">
                  <a16:creationId xmlns:a16="http://schemas.microsoft.com/office/drawing/2014/main" id="{9AD35461-BA86-408B-8A29-244EB2F2FB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F238E495-B6C6-4857-899B-CDD5848312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E20A751E-054C-4EC2-8DA3-0EC923A658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B6E8E701-3D21-4E5C-AB6E-9A74046970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431BDA41-D09D-4984-B888-756F5F81B4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0DC943D2-20E4-4C00-82D2-D405A7C00B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4BC34A74-80A2-4DE1-8ADC-BBD1709035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C6C3CA25-431F-4E26-952D-4AA9C4C725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776D1836-82AE-40EF-9829-C6B8D2CF02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9A8E397E-ADF9-45C1-98F4-3F5A86378B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DE07CFD9-357F-40BC-A792-CE874BFE50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EABFB9D-1204-1B36-2EA0-F60C8AE551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5149" y="1101613"/>
            <a:ext cx="2869416" cy="4708528"/>
          </a:xfrm>
        </p:spPr>
        <p:txBody>
          <a:bodyPr>
            <a:normAutofit/>
          </a:bodyPr>
          <a:lstStyle/>
          <a:p>
            <a:pPr algn="r"/>
            <a:r>
              <a:rPr lang="en-US" sz="4000" dirty="0"/>
              <a:t>AWS Elastic Kubernetes Service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085ECEC0-FF5D-4348-92C7-1EA7C61E77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454684"/>
            <a:ext cx="0" cy="3649129"/>
          </a:xfrm>
          <a:prstGeom prst="line">
            <a:avLst/>
          </a:prstGeom>
          <a:ln w="25400">
            <a:solidFill>
              <a:schemeClr val="tx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18DB76-4802-F227-FA60-312AD3A35A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63834" y="562769"/>
            <a:ext cx="6885241" cy="6196846"/>
          </a:xfrm>
        </p:spPr>
        <p:txBody>
          <a:bodyPr anchor="ctr"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800" dirty="0"/>
              <a:t>Alternative to ECS and Fargate</a:t>
            </a:r>
          </a:p>
          <a:p>
            <a:pPr>
              <a:lnSpc>
                <a:spcPct val="110000"/>
              </a:lnSpc>
            </a:pPr>
            <a:r>
              <a:rPr lang="en-US" sz="1800" dirty="0"/>
              <a:t>Manages Kubernetes clusters </a:t>
            </a:r>
          </a:p>
          <a:p>
            <a:pPr>
              <a:lnSpc>
                <a:spcPct val="110000"/>
              </a:lnSpc>
            </a:pPr>
            <a:r>
              <a:rPr lang="en-US" sz="1800" dirty="0"/>
              <a:t>Advantages:</a:t>
            </a:r>
          </a:p>
          <a:p>
            <a:pPr lvl="1">
              <a:lnSpc>
                <a:spcPct val="110000"/>
              </a:lnSpc>
            </a:pPr>
            <a:r>
              <a:rPr lang="en-US" sz="1800" dirty="0"/>
              <a:t>Same K8 API</a:t>
            </a:r>
          </a:p>
          <a:p>
            <a:pPr lvl="1">
              <a:lnSpc>
                <a:spcPct val="110000"/>
              </a:lnSpc>
            </a:pPr>
            <a:r>
              <a:rPr lang="en-US" sz="1800" dirty="0"/>
              <a:t>Kubernetes is open-source (ECS is specific to AWS)</a:t>
            </a:r>
          </a:p>
          <a:p>
            <a:pPr lvl="2">
              <a:lnSpc>
                <a:spcPct val="110000"/>
              </a:lnSpc>
            </a:pPr>
            <a:r>
              <a:rPr lang="en-US" dirty="0"/>
              <a:t>ECS makes migration difficult</a:t>
            </a:r>
          </a:p>
          <a:p>
            <a:pPr lvl="1">
              <a:lnSpc>
                <a:spcPct val="110000"/>
              </a:lnSpc>
            </a:pPr>
            <a:r>
              <a:rPr lang="en-US" sz="1800" dirty="0"/>
              <a:t>Easier to migrate to another platform* </a:t>
            </a:r>
          </a:p>
          <a:p>
            <a:pPr lvl="1">
              <a:lnSpc>
                <a:spcPct val="110000"/>
              </a:lnSpc>
            </a:pPr>
            <a:r>
              <a:rPr lang="en-US" sz="1800" dirty="0"/>
              <a:t>Large community (Helm charts, </a:t>
            </a:r>
            <a:r>
              <a:rPr lang="en-US" sz="1800" dirty="0" err="1"/>
              <a:t>etc</a:t>
            </a:r>
            <a:r>
              <a:rPr lang="en-US" sz="1800" dirty="0"/>
              <a:t>)</a:t>
            </a:r>
          </a:p>
          <a:p>
            <a:pPr>
              <a:lnSpc>
                <a:spcPct val="110000"/>
              </a:lnSpc>
            </a:pPr>
            <a:r>
              <a:rPr lang="en-US" sz="1800" dirty="0"/>
              <a:t>For less complex application, use ECS</a:t>
            </a:r>
          </a:p>
          <a:p>
            <a:pPr lvl="1">
              <a:lnSpc>
                <a:spcPct val="110000"/>
              </a:lnSpc>
            </a:pPr>
            <a:r>
              <a:rPr lang="en-US" sz="1800" dirty="0"/>
              <a:t>ECS control plane is free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4E035BE-9FF4-43D3-BC25-CF582D7FF8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1">
              <a:alpha val="60000"/>
            </a:schemeClr>
          </a:solidFill>
        </p:grpSpPr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F98BCEB2-EC20-4E84-A994-0AC37292C8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Freeform 33">
              <a:extLst>
                <a:ext uri="{FF2B5EF4-FFF2-40B4-BE49-F238E27FC236}">
                  <a16:creationId xmlns:a16="http://schemas.microsoft.com/office/drawing/2014/main" id="{7A2E1821-AEDF-417E-9F17-83379E9C09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CB3734E2-8292-4B47-B6AB-0E5A058DE9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A0B09C51-29AB-45C0-B707-CCFB9DF280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510C0CED-AE1B-45AE-B5E1-57521E589D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591F2327-4B45-41AA-B41C-7404B6A1E4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5A63224C-41A0-42C0-96F6-0B2BE99A13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A7C00B9F-C253-4776-9935-EC02254A4F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5062D4AA-13F3-4064-8440-FFE8562D85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Rectangle 41">
              <a:extLst>
                <a:ext uri="{FF2B5EF4-FFF2-40B4-BE49-F238E27FC236}">
                  <a16:creationId xmlns:a16="http://schemas.microsoft.com/office/drawing/2014/main" id="{3E143B27-CB82-440B-879B-D25C1891C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5" name="Picture 4" descr="A logo with a letter k&#10;&#10;Description automatically generated">
            <a:extLst>
              <a:ext uri="{FF2B5EF4-FFF2-40B4-BE49-F238E27FC236}">
                <a16:creationId xmlns:a16="http://schemas.microsoft.com/office/drawing/2014/main" id="{4731360A-A75F-4EDE-5D70-8340640D13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531" y="2830883"/>
            <a:ext cx="1241856" cy="136450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481CBB3-8E5F-C43D-B2E5-B1A63CA4A7B9}"/>
              </a:ext>
            </a:extLst>
          </p:cNvPr>
          <p:cNvSpPr txBox="1"/>
          <p:nvPr/>
        </p:nvSpPr>
        <p:spPr>
          <a:xfrm>
            <a:off x="4167050" y="6516469"/>
            <a:ext cx="85424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*M</a:t>
            </a:r>
            <a:r>
              <a:rPr lang="en-US" sz="1800" dirty="0"/>
              <a:t>igration off of EKS is hard because you’re probably using a lot of AWS Services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62080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B60DF1-A090-A659-5F69-94F5CFE756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EKS</a:t>
            </a:r>
          </a:p>
        </p:txBody>
      </p:sp>
      <p:pic>
        <p:nvPicPr>
          <p:cNvPr id="5122" name="Picture 2" descr="How Amazon EKS works">
            <a:extLst>
              <a:ext uri="{FF2B5EF4-FFF2-40B4-BE49-F238E27FC236}">
                <a16:creationId xmlns:a16="http://schemas.microsoft.com/office/drawing/2014/main" id="{2BE2F898-2837-7163-4921-32678D36AA8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054" y="1835580"/>
            <a:ext cx="10419757" cy="4495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975892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8000"/>
                <a:hueMod val="88000"/>
                <a:satMod val="148000"/>
                <a:lumMod val="150000"/>
              </a:schemeClr>
            </a:gs>
            <a:gs pos="100000">
              <a:schemeClr val="bg2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0" name="Rectangle 79">
            <a:extLst>
              <a:ext uri="{FF2B5EF4-FFF2-40B4-BE49-F238E27FC236}">
                <a16:creationId xmlns:a16="http://schemas.microsoft.com/office/drawing/2014/main" id="{1B01FD75-57B4-4FE5-897D-D1E45CCFFC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F67191-B5D2-C558-FB0F-65B9629B34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US"/>
              <a:t>EKS</a:t>
            </a:r>
            <a:endParaRPr lang="en-US" dirty="0"/>
          </a:p>
        </p:txBody>
      </p:sp>
      <p:graphicFrame>
        <p:nvGraphicFramePr>
          <p:cNvPr id="75" name="Content Placeholder 2">
            <a:extLst>
              <a:ext uri="{FF2B5EF4-FFF2-40B4-BE49-F238E27FC236}">
                <a16:creationId xmlns:a16="http://schemas.microsoft.com/office/drawing/2014/main" id="{FA8A4264-6D7B-6C6B-6665-F3D857D9BCE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49228823"/>
              </p:ext>
            </p:extLst>
          </p:nvPr>
        </p:nvGraphicFramePr>
        <p:xfrm>
          <a:off x="1141411" y="2440771"/>
          <a:ext cx="9905999" cy="35848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3582826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1C34A3-D8EC-220A-A3D3-453D71AC22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US" dirty="0"/>
              <a:t>EKS Worker Node Options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2D10D9B-2F33-E964-19FC-A1AA54EC95E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37439829"/>
              </p:ext>
            </p:extLst>
          </p:nvPr>
        </p:nvGraphicFramePr>
        <p:xfrm>
          <a:off x="1141413" y="2418820"/>
          <a:ext cx="9906000" cy="31427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7959915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A468F-9669-F007-1A56-A6B992DD7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Elastic Container Registry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5F5DD7-1AC7-36C9-6B50-457E2B0470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Repository for container images</a:t>
            </a:r>
          </a:p>
          <a:p>
            <a:pPr lvl="1"/>
            <a:r>
              <a:rPr lang="en-US" dirty="0"/>
              <a:t>Alternative to Docker Hub</a:t>
            </a:r>
          </a:p>
          <a:p>
            <a:pPr lvl="1"/>
            <a:r>
              <a:rPr lang="en-US" dirty="0"/>
              <a:t>Integrates with other AWS Services</a:t>
            </a:r>
          </a:p>
          <a:p>
            <a:r>
              <a:rPr lang="en-US" dirty="0"/>
              <a:t>Create private repository for images, push different versions and tags to those registries</a:t>
            </a:r>
          </a:p>
          <a:p>
            <a:r>
              <a:rPr lang="en-US" dirty="0"/>
              <a:t>Use an endpoint to download images from the cluster</a:t>
            </a:r>
          </a:p>
        </p:txBody>
      </p:sp>
      <p:pic>
        <p:nvPicPr>
          <p:cNvPr id="4" name="Picture 3" descr="A logo of a cube&#10;&#10;Description automatically generated">
            <a:extLst>
              <a:ext uri="{FF2B5EF4-FFF2-40B4-BE49-F238E27FC236}">
                <a16:creationId xmlns:a16="http://schemas.microsoft.com/office/drawing/2014/main" id="{FB1144C2-B90E-3C13-39B8-229A9E50BD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5582" y="896938"/>
            <a:ext cx="751958" cy="85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57443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D76C42-FBD1-90A2-1245-2C384A3A6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 Mesh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B33C94-2B4B-C0AF-7E58-FFFDA4FE6C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157825079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3E5402-42C3-E413-8B4C-2047B691B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 Mesh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EF7135-0F06-091B-5A26-FFD68F7679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Service mesh is a solution for managing communication between microservices in a microservice application</a:t>
            </a:r>
          </a:p>
          <a:p>
            <a:r>
              <a:rPr lang="en-US" dirty="0"/>
              <a:t>Istio is a popular open source Service Mesh designed to work with Kubernetes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468436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73EB87-4AFE-65F3-E7C1-94CF79F0D5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US" dirty="0"/>
              <a:t>Service Mesh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A3186C-3AA6-AD1A-6ED7-C594ABEF2B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4844521" cy="3541714"/>
          </a:xfrm>
        </p:spPr>
        <p:txBody>
          <a:bodyPr anchor="ctr"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700" dirty="0"/>
              <a:t>A third party proxy service that abstracts networking logic from the microservice applications</a:t>
            </a:r>
          </a:p>
          <a:p>
            <a:pPr>
              <a:lnSpc>
                <a:spcPct val="110000"/>
              </a:lnSpc>
            </a:pPr>
            <a:r>
              <a:rPr lang="en-US" sz="1700" dirty="0"/>
              <a:t>Service Mesh has a control plane that will inject a proxy in every microservice pod</a:t>
            </a:r>
          </a:p>
          <a:p>
            <a:pPr>
              <a:lnSpc>
                <a:spcPct val="110000"/>
              </a:lnSpc>
            </a:pPr>
            <a:r>
              <a:rPr lang="en-US" sz="1700" dirty="0"/>
              <a:t>Network layer consisting of control plane and proxies is the service mesh</a:t>
            </a:r>
          </a:p>
        </p:txBody>
      </p:sp>
      <p:pic>
        <p:nvPicPr>
          <p:cNvPr id="13314" name="Picture 2" descr="What is a Service Mesh and Do You Need One? | MuleSoft Blog">
            <a:extLst>
              <a:ext uri="{FF2B5EF4-FFF2-40B4-BE49-F238E27FC236}">
                <a16:creationId xmlns:a16="http://schemas.microsoft.com/office/drawing/2014/main" id="{402F2545-7708-B66C-3AC9-1DB1435AE1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67" r="12719" b="-3"/>
          <a:stretch/>
        </p:blipFill>
        <p:spPr bwMode="auto">
          <a:xfrm>
            <a:off x="6392335" y="2497720"/>
            <a:ext cx="4655075" cy="3047892"/>
          </a:xfrm>
          <a:prstGeom prst="round2DiagRect">
            <a:avLst>
              <a:gd name="adj1" fmla="val 4860"/>
              <a:gd name="adj2" fmla="val 0"/>
            </a:avLst>
          </a:prstGeom>
          <a:noFill/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658355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A35559-3A57-1BC3-E673-A03083EEF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 Mesh</a:t>
            </a:r>
          </a:p>
        </p:txBody>
      </p:sp>
      <p:pic>
        <p:nvPicPr>
          <p:cNvPr id="12292" name="Picture 4" descr="What is Service Mesh and Why is it Necessary?">
            <a:extLst>
              <a:ext uri="{FF2B5EF4-FFF2-40B4-BE49-F238E27FC236}">
                <a16:creationId xmlns:a16="http://schemas.microsoft.com/office/drawing/2014/main" id="{F2F1860A-8993-AFBB-CA36-9B58B5225AE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9501" y="2249488"/>
            <a:ext cx="8109823" cy="3541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80AE64E-E63A-EA2A-B6BB-ADCD0D856606}"/>
              </a:ext>
            </a:extLst>
          </p:cNvPr>
          <p:cNvSpPr txBox="1"/>
          <p:nvPr/>
        </p:nvSpPr>
        <p:spPr>
          <a:xfrm>
            <a:off x="2849880" y="6202680"/>
            <a:ext cx="7802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</a:t>
            </a:r>
            <a:r>
              <a:rPr lang="en-US" dirty="0" err="1"/>
              <a:t>OpsMX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94478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7CD636-9FB3-0EFB-6B3F-98F6922BD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747827"/>
          </a:xfrm>
        </p:spPr>
        <p:txBody>
          <a:bodyPr/>
          <a:lstStyle/>
          <a:p>
            <a:r>
              <a:rPr lang="en-US" dirty="0"/>
              <a:t>Recall: Overall K8 Architecture</a:t>
            </a:r>
          </a:p>
        </p:txBody>
      </p:sp>
      <p:pic>
        <p:nvPicPr>
          <p:cNvPr id="4" name="Picture 3" descr="A diagram of a cloud provider cluster&#10;&#10;Description automatically generated">
            <a:extLst>
              <a:ext uri="{FF2B5EF4-FFF2-40B4-BE49-F238E27FC236}">
                <a16:creationId xmlns:a16="http://schemas.microsoft.com/office/drawing/2014/main" id="{FAA3DDCA-F351-A909-128F-AFE2C6E50E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7436" y="1517199"/>
            <a:ext cx="9979975" cy="4722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76330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6FF498-F6DC-AC2B-0069-2C4CCF823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Istio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79E641-A186-64F2-4C8B-40D4E7A882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320" y="2249487"/>
            <a:ext cx="4663441" cy="3541714"/>
          </a:xfrm>
        </p:spPr>
        <p:txBody>
          <a:bodyPr>
            <a:normAutofit/>
          </a:bodyPr>
          <a:lstStyle/>
          <a:p>
            <a:r>
              <a:rPr lang="en-US" dirty="0"/>
              <a:t>Proxies are called </a:t>
            </a:r>
            <a:r>
              <a:rPr lang="en-US" dirty="0">
                <a:solidFill>
                  <a:srgbClr val="00B050"/>
                </a:solidFill>
              </a:rPr>
              <a:t>envoy proxies</a:t>
            </a:r>
          </a:p>
          <a:p>
            <a:r>
              <a:rPr lang="en-US" dirty="0"/>
              <a:t>Control plane component is </a:t>
            </a:r>
            <a:r>
              <a:rPr lang="en-US" dirty="0" err="1">
                <a:solidFill>
                  <a:srgbClr val="00B050"/>
                </a:solidFill>
              </a:rPr>
              <a:t>Istiod</a:t>
            </a:r>
            <a:endParaRPr lang="en-US" dirty="0">
              <a:solidFill>
                <a:srgbClr val="00B050"/>
              </a:solidFill>
            </a:endParaRPr>
          </a:p>
          <a:p>
            <a:pPr lvl="1"/>
            <a:r>
              <a:rPr lang="en-US" dirty="0"/>
              <a:t>Injects envoy proxies in each microservice pods</a:t>
            </a:r>
          </a:p>
          <a:p>
            <a:r>
              <a:rPr lang="en-US" dirty="0">
                <a:solidFill>
                  <a:srgbClr val="00B050"/>
                </a:solidFill>
              </a:rPr>
              <a:t>Data Plane</a:t>
            </a:r>
            <a:r>
              <a:rPr lang="en-US" dirty="0"/>
              <a:t>: group of the envoy proxies</a:t>
            </a:r>
          </a:p>
          <a:p>
            <a:endParaRPr lang="en-US" dirty="0"/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BCCD52BF-223A-9936-0018-963041B94C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0525" y="1493520"/>
            <a:ext cx="6721475" cy="441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562D183-4A16-DC81-1DD2-9F1A4126E245}"/>
              </a:ext>
            </a:extLst>
          </p:cNvPr>
          <p:cNvSpPr txBox="1"/>
          <p:nvPr/>
        </p:nvSpPr>
        <p:spPr>
          <a:xfrm>
            <a:off x="5470525" y="6184844"/>
            <a:ext cx="3550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</a:t>
            </a:r>
            <a:r>
              <a:rPr lang="en-US" dirty="0" err="1"/>
              <a:t>Tetrate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418219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35D8C6-00F2-AFC4-048A-A3202CFA9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 Case Studies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C3081D-9F7C-E9DF-29F6-1F099A74FA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Please watch at your convenience</a:t>
            </a:r>
          </a:p>
        </p:txBody>
      </p:sp>
    </p:spTree>
    <p:extLst>
      <p:ext uri="{BB962C8B-B14F-4D97-AF65-F5344CB8AC3E}">
        <p14:creationId xmlns:p14="http://schemas.microsoft.com/office/powerpoint/2010/main" val="302177147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C04F22-097A-46D3-53E2-B188D2954D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641322"/>
          </a:xfrm>
        </p:spPr>
        <p:txBody>
          <a:bodyPr/>
          <a:lstStyle/>
          <a:p>
            <a:r>
              <a:rPr lang="en-US" dirty="0"/>
              <a:t>Kubernetes Case Study: CERN</a:t>
            </a:r>
          </a:p>
        </p:txBody>
      </p:sp>
      <p:pic>
        <p:nvPicPr>
          <p:cNvPr id="4" name="Online Media 3" descr="CNCF End User: How CERN Is Processing Petabytes of Data More Efficiently with Kubernetes">
            <a:hlinkClick r:id="" action="ppaction://media"/>
            <a:extLst>
              <a:ext uri="{FF2B5EF4-FFF2-40B4-BE49-F238E27FC236}">
                <a16:creationId xmlns:a16="http://schemas.microsoft.com/office/drawing/2014/main" id="{E1CA40DF-3A25-8FC1-BED0-DB2722A14F21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650048" y="1387130"/>
            <a:ext cx="8588947" cy="4852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001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FEDA51-B2E5-14A1-CD9E-AF5E7EEB7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661642"/>
          </a:xfrm>
        </p:spPr>
        <p:txBody>
          <a:bodyPr/>
          <a:lstStyle/>
          <a:p>
            <a:r>
              <a:rPr lang="en-US" dirty="0"/>
              <a:t>Kubernetes Case Study: Bose</a:t>
            </a:r>
          </a:p>
        </p:txBody>
      </p:sp>
      <p:pic>
        <p:nvPicPr>
          <p:cNvPr id="4" name="Online Media 3" descr="CNCF End User: Bose Is Supporting Rapid Development for Millions of IoT Products With Kubernetes">
            <a:hlinkClick r:id="" action="ppaction://media"/>
            <a:extLst>
              <a:ext uri="{FF2B5EF4-FFF2-40B4-BE49-F238E27FC236}">
                <a16:creationId xmlns:a16="http://schemas.microsoft.com/office/drawing/2014/main" id="{DDCC79CB-A1A1-27AC-B036-C5C87EAC42E3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513840" y="1431569"/>
            <a:ext cx="8961120" cy="5063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693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6B09E-CBDB-6630-BD87-1E308F2A35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753082"/>
          </a:xfrm>
        </p:spPr>
        <p:txBody>
          <a:bodyPr/>
          <a:lstStyle/>
          <a:p>
            <a:r>
              <a:rPr lang="en-US" dirty="0"/>
              <a:t>Kubernetes Case Study: US DoD</a:t>
            </a:r>
          </a:p>
        </p:txBody>
      </p:sp>
      <p:pic>
        <p:nvPicPr>
          <p:cNvPr id="4" name="Online Media 3" descr="CNCF End User: With Kubernetes, the U.S. Department of Defense Is Enabling DevSecOps on F-16s">
            <a:hlinkClick r:id="" action="ppaction://media"/>
            <a:extLst>
              <a:ext uri="{FF2B5EF4-FFF2-40B4-BE49-F238E27FC236}">
                <a16:creationId xmlns:a16="http://schemas.microsoft.com/office/drawing/2014/main" id="{09AB8F5E-5256-14EA-D1DC-A14AE66E7D9D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605280" y="1299210"/>
            <a:ext cx="9209185" cy="5203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785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3882CC-6089-99E2-8DAE-194ABD7F7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Land Acknowledgement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E8A3DB-1FB1-FA12-63A3-34AC7D945D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We respectfully acknowledge the University of Arizona is on the land and territories of Indigenous peoples. Today, Arizona is home to 22 federally-recognized tribes, with Tucson being home to the O’odham and the </a:t>
            </a:r>
            <a:r>
              <a:rPr lang="en-US" dirty="0" err="1"/>
              <a:t>Yacqui</a:t>
            </a:r>
            <a:r>
              <a:rPr lang="en-US" dirty="0"/>
              <a:t>. Committed to diversity and inclusion, the University strives to build sustainable relationships with sovereign Native Nations and Indigenous communities through education offerings, partnerships, and community service.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56676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C61FA-7663-8301-149F-4ED911AD1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Recall: Nodes, </a:t>
            </a:r>
            <a:r>
              <a:rPr lang="en-US" dirty="0" err="1"/>
              <a:t>ReplicaSets</a:t>
            </a: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C0CDE26-2589-202B-9991-2AC1730EC4C6}"/>
              </a:ext>
            </a:extLst>
          </p:cNvPr>
          <p:cNvGrpSpPr/>
          <p:nvPr/>
        </p:nvGrpSpPr>
        <p:grpSpPr>
          <a:xfrm>
            <a:off x="6400800" y="1838788"/>
            <a:ext cx="5521391" cy="4248364"/>
            <a:chOff x="6400800" y="1838788"/>
            <a:chExt cx="5521391" cy="4248364"/>
          </a:xfrm>
        </p:grpSpPr>
        <p:sp>
          <p:nvSpPr>
            <p:cNvPr id="5" name="Hexagon 4">
              <a:extLst>
                <a:ext uri="{FF2B5EF4-FFF2-40B4-BE49-F238E27FC236}">
                  <a16:creationId xmlns:a16="http://schemas.microsoft.com/office/drawing/2014/main" id="{DD2B5FDD-AAB5-E9CC-CE9C-0A02D01A5FCC}"/>
                </a:ext>
              </a:extLst>
            </p:cNvPr>
            <p:cNvSpPr/>
            <p:nvPr/>
          </p:nvSpPr>
          <p:spPr>
            <a:xfrm rot="5400000">
              <a:off x="8420471" y="2585432"/>
              <a:ext cx="4248364" cy="2755076"/>
            </a:xfrm>
            <a:prstGeom prst="hexagon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Hexagon 5">
              <a:extLst>
                <a:ext uri="{FF2B5EF4-FFF2-40B4-BE49-F238E27FC236}">
                  <a16:creationId xmlns:a16="http://schemas.microsoft.com/office/drawing/2014/main" id="{49403AAE-FFA9-1925-BF8B-89F789E83780}"/>
                </a:ext>
              </a:extLst>
            </p:cNvPr>
            <p:cNvSpPr/>
            <p:nvPr/>
          </p:nvSpPr>
          <p:spPr>
            <a:xfrm rot="5400000">
              <a:off x="5654156" y="2585432"/>
              <a:ext cx="4248364" cy="2755076"/>
            </a:xfrm>
            <a:prstGeom prst="hexagon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B79D68C-4E94-E47B-537D-DF7C1DA9A41C}"/>
                </a:ext>
              </a:extLst>
            </p:cNvPr>
            <p:cNvSpPr txBox="1"/>
            <p:nvPr/>
          </p:nvSpPr>
          <p:spPr>
            <a:xfrm>
              <a:off x="7430134" y="5630816"/>
              <a:ext cx="102889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Node 1 </a:t>
              </a: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CC8802A5-B2A4-CAD6-3C31-BB6CAD3D2800}"/>
                </a:ext>
              </a:extLst>
            </p:cNvPr>
            <p:cNvGrpSpPr/>
            <p:nvPr/>
          </p:nvGrpSpPr>
          <p:grpSpPr>
            <a:xfrm>
              <a:off x="7138518" y="2597904"/>
              <a:ext cx="1376779" cy="1302093"/>
              <a:chOff x="6962208" y="2561041"/>
              <a:chExt cx="1518062" cy="1478570"/>
            </a:xfrm>
          </p:grpSpPr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7DE3C28E-3B27-092F-9649-EDD523AB7F46}"/>
                  </a:ext>
                </a:extLst>
              </p:cNvPr>
              <p:cNvGrpSpPr/>
              <p:nvPr/>
            </p:nvGrpSpPr>
            <p:grpSpPr>
              <a:xfrm>
                <a:off x="6962208" y="2561041"/>
                <a:ext cx="1518062" cy="1478570"/>
                <a:chOff x="10358046" y="2496694"/>
                <a:chExt cx="1467798" cy="1478570"/>
              </a:xfrm>
            </p:grpSpPr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3C9EFF69-844A-9C41-8194-4EE30211F160}"/>
                    </a:ext>
                  </a:extLst>
                </p:cNvPr>
                <p:cNvSpPr/>
                <p:nvPr/>
              </p:nvSpPr>
              <p:spPr>
                <a:xfrm>
                  <a:off x="10358046" y="2496694"/>
                  <a:ext cx="1467798" cy="1478570"/>
                </a:xfrm>
                <a:prstGeom prst="ellipse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D7236FAD-74EE-A11D-808A-BC39CCE7169E}"/>
                    </a:ext>
                  </a:extLst>
                </p:cNvPr>
                <p:cNvSpPr txBox="1"/>
                <p:nvPr/>
              </p:nvSpPr>
              <p:spPr>
                <a:xfrm>
                  <a:off x="10855129" y="2564718"/>
                  <a:ext cx="473632" cy="28500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>
                      <a:solidFill>
                        <a:schemeClr val="bg1"/>
                      </a:solidFill>
                    </a:rPr>
                    <a:t>Pod</a:t>
                  </a:r>
                </a:p>
              </p:txBody>
            </p:sp>
            <p:grpSp>
              <p:nvGrpSpPr>
                <p:cNvPr id="46" name="Group 45">
                  <a:extLst>
                    <a:ext uri="{FF2B5EF4-FFF2-40B4-BE49-F238E27FC236}">
                      <a16:creationId xmlns:a16="http://schemas.microsoft.com/office/drawing/2014/main" id="{FE4E8919-3082-4CD6-0BF8-3DE64F3C0E8B}"/>
                    </a:ext>
                  </a:extLst>
                </p:cNvPr>
                <p:cNvGrpSpPr/>
                <p:nvPr/>
              </p:nvGrpSpPr>
              <p:grpSpPr>
                <a:xfrm>
                  <a:off x="10717194" y="2889094"/>
                  <a:ext cx="749501" cy="720475"/>
                  <a:chOff x="8252605" y="3633061"/>
                  <a:chExt cx="1929539" cy="1929539"/>
                </a:xfrm>
              </p:grpSpPr>
              <p:pic>
                <p:nvPicPr>
                  <p:cNvPr id="47" name="Picture 46" descr="A close-up of a blue shipping container&#10;&#10;Description automatically generated">
                    <a:extLst>
                      <a:ext uri="{FF2B5EF4-FFF2-40B4-BE49-F238E27FC236}">
                        <a16:creationId xmlns:a16="http://schemas.microsoft.com/office/drawing/2014/main" id="{A7523D22-A381-898E-E139-6A8E378774E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837473B0-CC2E-450A-ABE3-18F120FF3D39}">
                        <a1611:picAttrSrcUrl xmlns:a1611="http://schemas.microsoft.com/office/drawing/2016/11/main" r:id="rId3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252605" y="3633061"/>
                    <a:ext cx="1929539" cy="1929539"/>
                  </a:xfrm>
                  <a:prstGeom prst="rect">
                    <a:avLst/>
                  </a:prstGeom>
                </p:spPr>
              </p:pic>
              <p:pic>
                <p:nvPicPr>
                  <p:cNvPr id="48" name="Picture 47" descr="A black and white drawing of a cube&#10;&#10;Description automatically generated">
                    <a:extLst>
                      <a:ext uri="{FF2B5EF4-FFF2-40B4-BE49-F238E27FC236}">
                        <a16:creationId xmlns:a16="http://schemas.microsoft.com/office/drawing/2014/main" id="{C0276139-4A96-07E0-E45E-821FC571DA4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837473B0-CC2E-450A-ABE3-18F120FF3D39}">
                        <a1611:picAttrSrcUrl xmlns:a1611="http://schemas.microsoft.com/office/drawing/2016/11/main" r:i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569674" y="3950130"/>
                    <a:ext cx="1295400" cy="1295400"/>
                  </a:xfrm>
                  <a:prstGeom prst="rect">
                    <a:avLst/>
                  </a:prstGeom>
                </p:spPr>
              </p:pic>
            </p:grpSp>
          </p:grp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65C37DBB-CAE5-F2B8-1EDF-3A19596A35F9}"/>
                  </a:ext>
                </a:extLst>
              </p:cNvPr>
              <p:cNvSpPr txBox="1"/>
              <p:nvPr/>
            </p:nvSpPr>
            <p:spPr>
              <a:xfrm>
                <a:off x="7312461" y="3617978"/>
                <a:ext cx="926275" cy="3145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chemeClr val="bg1"/>
                    </a:solidFill>
                  </a:rPr>
                  <a:t>my-app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CA840972-E77B-6E46-9CD8-0908527E8DE6}"/>
                </a:ext>
              </a:extLst>
            </p:cNvPr>
            <p:cNvGrpSpPr/>
            <p:nvPr/>
          </p:nvGrpSpPr>
          <p:grpSpPr>
            <a:xfrm>
              <a:off x="7193053" y="4131395"/>
              <a:ext cx="1368118" cy="1302093"/>
              <a:chOff x="7008291" y="4150778"/>
              <a:chExt cx="1518062" cy="1478570"/>
            </a:xfrm>
          </p:grpSpPr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7BACCD58-D849-6095-8FF6-E228B0384BBA}"/>
                  </a:ext>
                </a:extLst>
              </p:cNvPr>
              <p:cNvGrpSpPr/>
              <p:nvPr/>
            </p:nvGrpSpPr>
            <p:grpSpPr>
              <a:xfrm>
                <a:off x="7008291" y="4150778"/>
                <a:ext cx="1518062" cy="1478570"/>
                <a:chOff x="10358046" y="2496694"/>
                <a:chExt cx="1467798" cy="1478570"/>
              </a:xfrm>
            </p:grpSpPr>
            <p:sp>
              <p:nvSpPr>
                <p:cNvPr id="37" name="Oval 36">
                  <a:extLst>
                    <a:ext uri="{FF2B5EF4-FFF2-40B4-BE49-F238E27FC236}">
                      <a16:creationId xmlns:a16="http://schemas.microsoft.com/office/drawing/2014/main" id="{20506E95-7ADC-2CAC-FC5E-DDBBBD7ABA01}"/>
                    </a:ext>
                  </a:extLst>
                </p:cNvPr>
                <p:cNvSpPr/>
                <p:nvPr/>
              </p:nvSpPr>
              <p:spPr>
                <a:xfrm>
                  <a:off x="10358046" y="2496694"/>
                  <a:ext cx="1467798" cy="1478570"/>
                </a:xfrm>
                <a:prstGeom prst="ellipse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C3183481-ABA9-4D04-F3AA-96E0BC345719}"/>
                    </a:ext>
                  </a:extLst>
                </p:cNvPr>
                <p:cNvSpPr txBox="1"/>
                <p:nvPr/>
              </p:nvSpPr>
              <p:spPr>
                <a:xfrm>
                  <a:off x="10916257" y="2564319"/>
                  <a:ext cx="473632" cy="28500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>
                      <a:solidFill>
                        <a:schemeClr val="bg1"/>
                      </a:solidFill>
                    </a:rPr>
                    <a:t>Pod</a:t>
                  </a:r>
                </a:p>
              </p:txBody>
            </p:sp>
            <p:grpSp>
              <p:nvGrpSpPr>
                <p:cNvPr id="39" name="Group 38">
                  <a:extLst>
                    <a:ext uri="{FF2B5EF4-FFF2-40B4-BE49-F238E27FC236}">
                      <a16:creationId xmlns:a16="http://schemas.microsoft.com/office/drawing/2014/main" id="{B6BF5297-0E19-E6D2-098B-56759D6D964A}"/>
                    </a:ext>
                  </a:extLst>
                </p:cNvPr>
                <p:cNvGrpSpPr/>
                <p:nvPr/>
              </p:nvGrpSpPr>
              <p:grpSpPr>
                <a:xfrm>
                  <a:off x="10717194" y="2889094"/>
                  <a:ext cx="749501" cy="720475"/>
                  <a:chOff x="8252605" y="3633061"/>
                  <a:chExt cx="1929539" cy="1929539"/>
                </a:xfrm>
              </p:grpSpPr>
              <p:pic>
                <p:nvPicPr>
                  <p:cNvPr id="40" name="Picture 39" descr="A close-up of a blue shipping container&#10;&#10;Description automatically generated">
                    <a:extLst>
                      <a:ext uri="{FF2B5EF4-FFF2-40B4-BE49-F238E27FC236}">
                        <a16:creationId xmlns:a16="http://schemas.microsoft.com/office/drawing/2014/main" id="{195C5C05-90DE-CE7A-0E0F-646CC0C4726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837473B0-CC2E-450A-ABE3-18F120FF3D39}">
                        <a1611:picAttrSrcUrl xmlns:a1611="http://schemas.microsoft.com/office/drawing/2016/11/main" r:id="rId3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252605" y="3633061"/>
                    <a:ext cx="1929539" cy="1929539"/>
                  </a:xfrm>
                  <a:prstGeom prst="rect">
                    <a:avLst/>
                  </a:prstGeom>
                </p:spPr>
              </p:pic>
              <p:pic>
                <p:nvPicPr>
                  <p:cNvPr id="41" name="Picture 40" descr="A black and white drawing of a cube&#10;&#10;Description automatically generated">
                    <a:extLst>
                      <a:ext uri="{FF2B5EF4-FFF2-40B4-BE49-F238E27FC236}">
                        <a16:creationId xmlns:a16="http://schemas.microsoft.com/office/drawing/2014/main" id="{FFBD16AF-C239-6550-D15B-FF466852ECE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837473B0-CC2E-450A-ABE3-18F120FF3D39}">
                        <a1611:picAttrSrcUrl xmlns:a1611="http://schemas.microsoft.com/office/drawing/2016/11/main" r:i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569674" y="3950130"/>
                    <a:ext cx="1295400" cy="1295400"/>
                  </a:xfrm>
                  <a:prstGeom prst="rect">
                    <a:avLst/>
                  </a:prstGeom>
                </p:spPr>
              </p:pic>
            </p:grpSp>
          </p:grp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8508DDD-B83E-B15B-162B-2AAE07FB0CED}"/>
                  </a:ext>
                </a:extLst>
              </p:cNvPr>
              <p:cNvSpPr txBox="1"/>
              <p:nvPr/>
            </p:nvSpPr>
            <p:spPr>
              <a:xfrm>
                <a:off x="7435226" y="5230233"/>
                <a:ext cx="926275" cy="3536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chemeClr val="bg1"/>
                    </a:solidFill>
                  </a:rPr>
                  <a:t>database</a:t>
                </a:r>
                <a:endParaRPr lang="en-US" sz="14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8D00280-D416-B9BF-A2E0-266152483F1A}"/>
                </a:ext>
              </a:extLst>
            </p:cNvPr>
            <p:cNvSpPr txBox="1"/>
            <p:nvPr/>
          </p:nvSpPr>
          <p:spPr>
            <a:xfrm>
              <a:off x="10130923" y="5638517"/>
              <a:ext cx="102889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Node 2 </a:t>
              </a:r>
            </a:p>
          </p:txBody>
        </p:sp>
        <p:pic>
          <p:nvPicPr>
            <p:cNvPr id="11" name="Picture 6" descr="Docker official logo - Social media &amp; Logos Icons">
              <a:extLst>
                <a:ext uri="{FF2B5EF4-FFF2-40B4-BE49-F238E27FC236}">
                  <a16:creationId xmlns:a16="http://schemas.microsoft.com/office/drawing/2014/main" id="{8D1217B9-5B82-1458-E802-1640B78436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62828" y="3109169"/>
              <a:ext cx="539991" cy="4540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14">
              <a:extLst>
                <a:ext uri="{FF2B5EF4-FFF2-40B4-BE49-F238E27FC236}">
                  <a16:creationId xmlns:a16="http://schemas.microsoft.com/office/drawing/2014/main" id="{FF492BF0-F9AE-E609-85F6-C8D61A24A6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24615" y="3728042"/>
              <a:ext cx="690088" cy="6685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16">
              <a:extLst>
                <a:ext uri="{FF2B5EF4-FFF2-40B4-BE49-F238E27FC236}">
                  <a16:creationId xmlns:a16="http://schemas.microsoft.com/office/drawing/2014/main" id="{39A9AA9F-7291-4383-18E7-5BBBDFC253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37010" y="4528265"/>
              <a:ext cx="690089" cy="6685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1671D51F-E97B-FC52-7EF6-E741BD475209}"/>
                </a:ext>
              </a:extLst>
            </p:cNvPr>
            <p:cNvGrpSpPr/>
            <p:nvPr/>
          </p:nvGrpSpPr>
          <p:grpSpPr>
            <a:xfrm>
              <a:off x="9767975" y="2597903"/>
              <a:ext cx="1376779" cy="1302093"/>
              <a:chOff x="6962208" y="2561041"/>
              <a:chExt cx="1518062" cy="1478570"/>
            </a:xfrm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072E5BE2-0C85-EB09-D26A-CB4B6751DEE9}"/>
                  </a:ext>
                </a:extLst>
              </p:cNvPr>
              <p:cNvGrpSpPr/>
              <p:nvPr/>
            </p:nvGrpSpPr>
            <p:grpSpPr>
              <a:xfrm>
                <a:off x="6962208" y="2561041"/>
                <a:ext cx="1518062" cy="1478570"/>
                <a:chOff x="10358046" y="2496694"/>
                <a:chExt cx="1467798" cy="1478570"/>
              </a:xfrm>
            </p:grpSpPr>
            <p:sp>
              <p:nvSpPr>
                <p:cNvPr id="30" name="Oval 29">
                  <a:extLst>
                    <a:ext uri="{FF2B5EF4-FFF2-40B4-BE49-F238E27FC236}">
                      <a16:creationId xmlns:a16="http://schemas.microsoft.com/office/drawing/2014/main" id="{1D1C26AE-2442-3D9A-FD64-ADF7077E8854}"/>
                    </a:ext>
                  </a:extLst>
                </p:cNvPr>
                <p:cNvSpPr/>
                <p:nvPr/>
              </p:nvSpPr>
              <p:spPr>
                <a:xfrm>
                  <a:off x="10358046" y="2496694"/>
                  <a:ext cx="1467798" cy="1478570"/>
                </a:xfrm>
                <a:prstGeom prst="ellipse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300B440A-9458-DE9D-01DE-F52FC27F3A84}"/>
                    </a:ext>
                  </a:extLst>
                </p:cNvPr>
                <p:cNvSpPr txBox="1"/>
                <p:nvPr/>
              </p:nvSpPr>
              <p:spPr>
                <a:xfrm>
                  <a:off x="10855129" y="2564718"/>
                  <a:ext cx="473632" cy="28500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>
                      <a:solidFill>
                        <a:schemeClr val="bg1"/>
                      </a:solidFill>
                    </a:rPr>
                    <a:t>Pod</a:t>
                  </a:r>
                </a:p>
              </p:txBody>
            </p:sp>
            <p:grpSp>
              <p:nvGrpSpPr>
                <p:cNvPr id="32" name="Group 31">
                  <a:extLst>
                    <a:ext uri="{FF2B5EF4-FFF2-40B4-BE49-F238E27FC236}">
                      <a16:creationId xmlns:a16="http://schemas.microsoft.com/office/drawing/2014/main" id="{779A2B57-6054-8521-7B58-1179BF85B924}"/>
                    </a:ext>
                  </a:extLst>
                </p:cNvPr>
                <p:cNvGrpSpPr/>
                <p:nvPr/>
              </p:nvGrpSpPr>
              <p:grpSpPr>
                <a:xfrm>
                  <a:off x="10717194" y="2889094"/>
                  <a:ext cx="749501" cy="720475"/>
                  <a:chOff x="8252605" y="3633061"/>
                  <a:chExt cx="1929539" cy="1929539"/>
                </a:xfrm>
              </p:grpSpPr>
              <p:pic>
                <p:nvPicPr>
                  <p:cNvPr id="33" name="Picture 32" descr="A close-up of a blue shipping container&#10;&#10;Description automatically generated">
                    <a:extLst>
                      <a:ext uri="{FF2B5EF4-FFF2-40B4-BE49-F238E27FC236}">
                        <a16:creationId xmlns:a16="http://schemas.microsoft.com/office/drawing/2014/main" id="{5ED846DF-664E-7C31-B5DA-F5CCB2F65CC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837473B0-CC2E-450A-ABE3-18F120FF3D39}">
                        <a1611:picAttrSrcUrl xmlns:a1611="http://schemas.microsoft.com/office/drawing/2016/11/main" r:id="rId3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252605" y="3633061"/>
                    <a:ext cx="1929539" cy="1929539"/>
                  </a:xfrm>
                  <a:prstGeom prst="rect">
                    <a:avLst/>
                  </a:prstGeom>
                </p:spPr>
              </p:pic>
              <p:pic>
                <p:nvPicPr>
                  <p:cNvPr id="34" name="Picture 33" descr="A black and white drawing of a cube&#10;&#10;Description automatically generated">
                    <a:extLst>
                      <a:ext uri="{FF2B5EF4-FFF2-40B4-BE49-F238E27FC236}">
                        <a16:creationId xmlns:a16="http://schemas.microsoft.com/office/drawing/2014/main" id="{4522AE25-DF40-A442-E5E3-CEC445CD334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837473B0-CC2E-450A-ABE3-18F120FF3D39}">
                        <a1611:picAttrSrcUrl xmlns:a1611="http://schemas.microsoft.com/office/drawing/2016/11/main" r:i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569674" y="3950130"/>
                    <a:ext cx="1295400" cy="1295400"/>
                  </a:xfrm>
                  <a:prstGeom prst="rect">
                    <a:avLst/>
                  </a:prstGeom>
                </p:spPr>
              </p:pic>
            </p:grpSp>
          </p:grp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0C25FA7-671B-1CB1-B990-92F28671B927}"/>
                  </a:ext>
                </a:extLst>
              </p:cNvPr>
              <p:cNvSpPr txBox="1"/>
              <p:nvPr/>
            </p:nvSpPr>
            <p:spPr>
              <a:xfrm>
                <a:off x="7312461" y="3617978"/>
                <a:ext cx="926275" cy="3145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chemeClr val="bg1"/>
                    </a:solidFill>
                  </a:rPr>
                  <a:t>my-app</a:t>
                </a:r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6934BDC3-6DEF-C4E8-62AD-1CB6AD8D0189}"/>
                </a:ext>
              </a:extLst>
            </p:cNvPr>
            <p:cNvGrpSpPr/>
            <p:nvPr/>
          </p:nvGrpSpPr>
          <p:grpSpPr>
            <a:xfrm>
              <a:off x="9760341" y="4069848"/>
              <a:ext cx="1368118" cy="1302093"/>
              <a:chOff x="7008291" y="4150778"/>
              <a:chExt cx="1518062" cy="1478570"/>
            </a:xfrm>
          </p:grpSpPr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455FE83C-1E09-B0CF-B43B-4D947E78B549}"/>
                  </a:ext>
                </a:extLst>
              </p:cNvPr>
              <p:cNvGrpSpPr/>
              <p:nvPr/>
            </p:nvGrpSpPr>
            <p:grpSpPr>
              <a:xfrm>
                <a:off x="7008291" y="4150778"/>
                <a:ext cx="1518062" cy="1478570"/>
                <a:chOff x="10358046" y="2496694"/>
                <a:chExt cx="1467798" cy="1478570"/>
              </a:xfrm>
            </p:grpSpPr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D686DEA4-86FC-97B9-A5A4-F3704BB41BDC}"/>
                    </a:ext>
                  </a:extLst>
                </p:cNvPr>
                <p:cNvSpPr/>
                <p:nvPr/>
              </p:nvSpPr>
              <p:spPr>
                <a:xfrm>
                  <a:off x="10358046" y="2496694"/>
                  <a:ext cx="1467798" cy="1478570"/>
                </a:xfrm>
                <a:prstGeom prst="ellipse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626B62B8-17BF-2765-7519-7FA75AF77DCE}"/>
                    </a:ext>
                  </a:extLst>
                </p:cNvPr>
                <p:cNvSpPr txBox="1"/>
                <p:nvPr/>
              </p:nvSpPr>
              <p:spPr>
                <a:xfrm>
                  <a:off x="10916257" y="2564319"/>
                  <a:ext cx="473632" cy="28500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>
                      <a:solidFill>
                        <a:schemeClr val="bg1"/>
                      </a:solidFill>
                    </a:rPr>
                    <a:t>Pod</a:t>
                  </a:r>
                </a:p>
              </p:txBody>
            </p:sp>
            <p:grpSp>
              <p:nvGrpSpPr>
                <p:cNvPr id="25" name="Group 24">
                  <a:extLst>
                    <a:ext uri="{FF2B5EF4-FFF2-40B4-BE49-F238E27FC236}">
                      <a16:creationId xmlns:a16="http://schemas.microsoft.com/office/drawing/2014/main" id="{5563C6A8-9E1E-D5D1-8334-19604F4F8B96}"/>
                    </a:ext>
                  </a:extLst>
                </p:cNvPr>
                <p:cNvGrpSpPr/>
                <p:nvPr/>
              </p:nvGrpSpPr>
              <p:grpSpPr>
                <a:xfrm>
                  <a:off x="10717194" y="2889094"/>
                  <a:ext cx="749501" cy="720475"/>
                  <a:chOff x="8252605" y="3633061"/>
                  <a:chExt cx="1929539" cy="1929539"/>
                </a:xfrm>
              </p:grpSpPr>
              <p:pic>
                <p:nvPicPr>
                  <p:cNvPr id="26" name="Picture 25" descr="A close-up of a blue shipping container&#10;&#10;Description automatically generated">
                    <a:extLst>
                      <a:ext uri="{FF2B5EF4-FFF2-40B4-BE49-F238E27FC236}">
                        <a16:creationId xmlns:a16="http://schemas.microsoft.com/office/drawing/2014/main" id="{3A54E8FD-13C7-386B-339E-528A2916A23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837473B0-CC2E-450A-ABE3-18F120FF3D39}">
                        <a1611:picAttrSrcUrl xmlns:a1611="http://schemas.microsoft.com/office/drawing/2016/11/main" r:id="rId3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252605" y="3633061"/>
                    <a:ext cx="1929539" cy="1929539"/>
                  </a:xfrm>
                  <a:prstGeom prst="rect">
                    <a:avLst/>
                  </a:prstGeom>
                </p:spPr>
              </p:pic>
              <p:pic>
                <p:nvPicPr>
                  <p:cNvPr id="27" name="Picture 26" descr="A black and white drawing of a cube&#10;&#10;Description automatically generated">
                    <a:extLst>
                      <a:ext uri="{FF2B5EF4-FFF2-40B4-BE49-F238E27FC236}">
                        <a16:creationId xmlns:a16="http://schemas.microsoft.com/office/drawing/2014/main" id="{D694A935-7D4E-0C39-B39C-E602AE7687C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837473B0-CC2E-450A-ABE3-18F120FF3D39}">
                        <a1611:picAttrSrcUrl xmlns:a1611="http://schemas.microsoft.com/office/drawing/2016/11/main" r:i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569674" y="3950130"/>
                    <a:ext cx="1295400" cy="1295400"/>
                  </a:xfrm>
                  <a:prstGeom prst="rect">
                    <a:avLst/>
                  </a:prstGeom>
                </p:spPr>
              </p:pic>
            </p:grpSp>
          </p:grp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D51BE9E-785A-EC3A-7FD9-7C9B6D2F36D4}"/>
                  </a:ext>
                </a:extLst>
              </p:cNvPr>
              <p:cNvSpPr txBox="1"/>
              <p:nvPr/>
            </p:nvSpPr>
            <p:spPr>
              <a:xfrm>
                <a:off x="7435226" y="5230233"/>
                <a:ext cx="926275" cy="3536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chemeClr val="bg1"/>
                    </a:solidFill>
                  </a:rPr>
                  <a:t>database</a:t>
                </a:r>
                <a:endParaRPr lang="en-US" sz="1400" dirty="0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16" name="Picture 6" descr="Docker official logo - Social media &amp; Logos Icons">
              <a:extLst>
                <a:ext uri="{FF2B5EF4-FFF2-40B4-BE49-F238E27FC236}">
                  <a16:creationId xmlns:a16="http://schemas.microsoft.com/office/drawing/2014/main" id="{520D2FD7-4A0D-61F9-99FA-EA6A5FCB121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28030" y="3071832"/>
              <a:ext cx="539991" cy="4540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14">
              <a:extLst>
                <a:ext uri="{FF2B5EF4-FFF2-40B4-BE49-F238E27FC236}">
                  <a16:creationId xmlns:a16="http://schemas.microsoft.com/office/drawing/2014/main" id="{8E62FBC0-CD7F-E99D-1000-9EA9825029B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89817" y="3690705"/>
              <a:ext cx="690088" cy="6685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16">
              <a:extLst>
                <a:ext uri="{FF2B5EF4-FFF2-40B4-BE49-F238E27FC236}">
                  <a16:creationId xmlns:a16="http://schemas.microsoft.com/office/drawing/2014/main" id="{2F779081-7DBF-435E-2380-7975EEFAA2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02212" y="4490928"/>
              <a:ext cx="690089" cy="6685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C37ECEF9-D103-5E66-AC8C-82B85F67EF6D}"/>
                </a:ext>
              </a:extLst>
            </p:cNvPr>
            <p:cNvSpPr/>
            <p:nvPr/>
          </p:nvSpPr>
          <p:spPr>
            <a:xfrm>
              <a:off x="8330326" y="3071832"/>
              <a:ext cx="1587675" cy="376503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Service</a:t>
              </a:r>
            </a:p>
          </p:txBody>
        </p:sp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97A19269-6965-5A95-DF46-16F2222A1A5B}"/>
                </a:ext>
              </a:extLst>
            </p:cNvPr>
            <p:cNvSpPr/>
            <p:nvPr/>
          </p:nvSpPr>
          <p:spPr>
            <a:xfrm>
              <a:off x="8338987" y="4594191"/>
              <a:ext cx="1634664" cy="376503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Service</a:t>
              </a:r>
            </a:p>
          </p:txBody>
        </p:sp>
      </p:grpSp>
      <p:sp>
        <p:nvSpPr>
          <p:cNvPr id="49" name="Content Placeholder 2">
            <a:extLst>
              <a:ext uri="{FF2B5EF4-FFF2-40B4-BE49-F238E27FC236}">
                <a16:creationId xmlns:a16="http://schemas.microsoft.com/office/drawing/2014/main" id="{5E3A8406-99D7-C46A-3681-937F16B6E1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6983" y="1886692"/>
            <a:ext cx="5675024" cy="4608513"/>
          </a:xfrm>
        </p:spPr>
        <p:txBody>
          <a:bodyPr>
            <a:normAutofit/>
          </a:bodyPr>
          <a:lstStyle/>
          <a:p>
            <a:r>
              <a:rPr lang="en-US" dirty="0"/>
              <a:t>Nodes are worker machines in K8s cluster</a:t>
            </a:r>
          </a:p>
          <a:p>
            <a:r>
              <a:rPr lang="en-US" dirty="0" err="1"/>
              <a:t>ReplicaSets</a:t>
            </a:r>
            <a:r>
              <a:rPr lang="en-US" dirty="0"/>
              <a:t> are exact copies of nodes</a:t>
            </a:r>
          </a:p>
          <a:p>
            <a:r>
              <a:rPr lang="en-US" dirty="0"/>
              <a:t>Each node has multiple pods on it</a:t>
            </a:r>
          </a:p>
          <a:p>
            <a:r>
              <a:rPr lang="en-US" dirty="0"/>
              <a:t>Pods host application code via container images</a:t>
            </a:r>
          </a:p>
          <a:p>
            <a:pPr lvl="1"/>
            <a:r>
              <a:rPr lang="en-US" dirty="0"/>
              <a:t>How does the pod know what image to use?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74007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14932-006D-DDEF-912B-9977D4336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Template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8ED549-7B86-DBE0-2C11-BC9DDDD575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8053" y="2015807"/>
            <a:ext cx="6208512" cy="3541714"/>
          </a:xfrm>
        </p:spPr>
        <p:txBody>
          <a:bodyPr/>
          <a:lstStyle/>
          <a:p>
            <a:r>
              <a:rPr lang="en-US" dirty="0"/>
              <a:t>Pods are configured inside of the deployment.</a:t>
            </a:r>
          </a:p>
          <a:p>
            <a:r>
              <a:rPr lang="en-US" dirty="0"/>
              <a:t>Defined in </a:t>
            </a:r>
            <a:r>
              <a:rPr lang="en-US" dirty="0">
                <a:solidFill>
                  <a:schemeClr val="accent1"/>
                </a:solidFill>
              </a:rPr>
              <a:t>template</a:t>
            </a:r>
            <a:endParaRPr lang="en-US" dirty="0"/>
          </a:p>
          <a:p>
            <a:pPr lvl="1"/>
            <a:r>
              <a:rPr lang="en-US" dirty="0"/>
              <a:t>Template is the blueprint for a Pod</a:t>
            </a:r>
          </a:p>
          <a:p>
            <a:pPr lvl="1"/>
            <a:r>
              <a:rPr lang="en-US" dirty="0">
                <a:solidFill>
                  <a:srgbClr val="FFFF00"/>
                </a:solidFill>
              </a:rPr>
              <a:t>spec</a:t>
            </a:r>
            <a:r>
              <a:rPr lang="en-US" dirty="0"/>
              <a:t> lists the container(s) that should be deployed in a pod, as well as the container port.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52FBC7-0C78-07A9-E1AC-D158CC13DA6E}"/>
              </a:ext>
            </a:extLst>
          </p:cNvPr>
          <p:cNvSpPr txBox="1"/>
          <p:nvPr/>
        </p:nvSpPr>
        <p:spPr>
          <a:xfrm>
            <a:off x="7257327" y="1469985"/>
            <a:ext cx="4363655" cy="5078313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apiVersion</a:t>
            </a:r>
            <a:r>
              <a:rPr lang="en-US" dirty="0">
                <a:solidFill>
                  <a:schemeClr val="bg1"/>
                </a:solidFill>
              </a:rPr>
              <a:t>: apps/v1</a:t>
            </a:r>
          </a:p>
          <a:p>
            <a:r>
              <a:rPr lang="en-US" dirty="0">
                <a:solidFill>
                  <a:schemeClr val="bg1"/>
                </a:solidFill>
              </a:rPr>
              <a:t>kind: Deployment</a:t>
            </a:r>
          </a:p>
          <a:p>
            <a:r>
              <a:rPr lang="en-US" dirty="0">
                <a:solidFill>
                  <a:schemeClr val="bg1"/>
                </a:solidFill>
              </a:rPr>
              <a:t>metadata:</a:t>
            </a:r>
          </a:p>
          <a:p>
            <a:r>
              <a:rPr lang="en-US" dirty="0">
                <a:solidFill>
                  <a:schemeClr val="bg1"/>
                </a:solidFill>
              </a:rPr>
              <a:t>	name: nginx-deployment</a:t>
            </a:r>
          </a:p>
          <a:p>
            <a:r>
              <a:rPr lang="en-US" dirty="0">
                <a:solidFill>
                  <a:schemeClr val="bg1"/>
                </a:solidFill>
              </a:rPr>
              <a:t>	labels:</a:t>
            </a:r>
          </a:p>
          <a:p>
            <a:r>
              <a:rPr lang="en-US" dirty="0">
                <a:solidFill>
                  <a:schemeClr val="bg1"/>
                </a:solidFill>
              </a:rPr>
              <a:t>spec:</a:t>
            </a:r>
          </a:p>
          <a:p>
            <a:r>
              <a:rPr lang="en-US" dirty="0">
                <a:solidFill>
                  <a:schemeClr val="bg1"/>
                </a:solidFill>
              </a:rPr>
              <a:t>	replicas: 2</a:t>
            </a:r>
          </a:p>
          <a:p>
            <a:r>
              <a:rPr lang="en-US" dirty="0">
                <a:solidFill>
                  <a:schemeClr val="bg1"/>
                </a:solidFill>
              </a:rPr>
              <a:t>	selector: </a:t>
            </a:r>
          </a:p>
          <a:p>
            <a:r>
              <a:rPr lang="en-US" dirty="0">
                <a:solidFill>
                  <a:schemeClr val="bg1"/>
                </a:solidFill>
              </a:rPr>
              <a:t>	</a:t>
            </a:r>
            <a:r>
              <a:rPr lang="en-US" dirty="0">
                <a:solidFill>
                  <a:schemeClr val="bg1"/>
                </a:solidFill>
                <a:highlight>
                  <a:srgbClr val="00FF00"/>
                </a:highlight>
              </a:rPr>
              <a:t>template:</a:t>
            </a:r>
          </a:p>
          <a:p>
            <a:r>
              <a:rPr lang="en-US" dirty="0">
                <a:solidFill>
                  <a:schemeClr val="bg1"/>
                </a:solidFill>
              </a:rPr>
              <a:t>		metadata:</a:t>
            </a:r>
          </a:p>
          <a:p>
            <a:r>
              <a:rPr lang="en-US" dirty="0">
                <a:solidFill>
                  <a:schemeClr val="bg1"/>
                </a:solidFill>
              </a:rPr>
              <a:t>		labels:</a:t>
            </a:r>
          </a:p>
          <a:p>
            <a:r>
              <a:rPr lang="en-US" dirty="0">
                <a:solidFill>
                  <a:schemeClr val="bg1"/>
                </a:solidFill>
              </a:rPr>
              <a:t>			app: nginx</a:t>
            </a:r>
          </a:p>
          <a:p>
            <a:r>
              <a:rPr lang="en-US" dirty="0">
                <a:solidFill>
                  <a:schemeClr val="bg1"/>
                </a:solidFill>
              </a:rPr>
              <a:t>		</a:t>
            </a:r>
            <a:r>
              <a:rPr lang="en-US" dirty="0">
                <a:solidFill>
                  <a:schemeClr val="bg1"/>
                </a:solidFill>
                <a:highlight>
                  <a:srgbClr val="FFFF00"/>
                </a:highlight>
              </a:rPr>
              <a:t>spec:</a:t>
            </a:r>
          </a:p>
          <a:p>
            <a:r>
              <a:rPr lang="en-US" dirty="0">
                <a:solidFill>
                  <a:schemeClr val="bg1"/>
                </a:solidFill>
              </a:rPr>
              <a:t>			containers:</a:t>
            </a:r>
          </a:p>
          <a:p>
            <a:r>
              <a:rPr lang="en-US" dirty="0">
                <a:solidFill>
                  <a:schemeClr val="bg1"/>
                </a:solidFill>
              </a:rPr>
              <a:t>				name: nginx</a:t>
            </a:r>
          </a:p>
          <a:p>
            <a:r>
              <a:rPr lang="en-US" dirty="0">
                <a:solidFill>
                  <a:schemeClr val="bg1"/>
                </a:solidFill>
              </a:rPr>
              <a:t>				image: nginx:1.16</a:t>
            </a:r>
          </a:p>
          <a:p>
            <a:r>
              <a:rPr lang="en-US" dirty="0">
                <a:solidFill>
                  <a:schemeClr val="bg1"/>
                </a:solidFill>
              </a:rPr>
              <a:t>				ports:</a:t>
            </a:r>
          </a:p>
          <a:p>
            <a:r>
              <a:rPr lang="en-US" dirty="0">
                <a:solidFill>
                  <a:schemeClr val="bg1"/>
                </a:solidFill>
              </a:rPr>
              <a:t>					</a:t>
            </a:r>
            <a:r>
              <a:rPr lang="en-US" dirty="0" err="1">
                <a:solidFill>
                  <a:schemeClr val="bg1"/>
                </a:solidFill>
              </a:rPr>
              <a:t>containerPort</a:t>
            </a:r>
            <a:r>
              <a:rPr lang="en-US" dirty="0">
                <a:solidFill>
                  <a:schemeClr val="bg1"/>
                </a:solidFill>
              </a:rPr>
              <a:t>: 8080</a:t>
            </a:r>
          </a:p>
        </p:txBody>
      </p:sp>
    </p:spTree>
    <p:extLst>
      <p:ext uri="{BB962C8B-B14F-4D97-AF65-F5344CB8AC3E}">
        <p14:creationId xmlns:p14="http://schemas.microsoft.com/office/powerpoint/2010/main" val="6383703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CF061-BBFC-864E-52EE-A5BABF384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Labels and Selectors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434F30-3C93-9135-3FFD-1307DAA40D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5379" y="1889708"/>
            <a:ext cx="6046466" cy="3541714"/>
          </a:xfrm>
        </p:spPr>
        <p:txBody>
          <a:bodyPr/>
          <a:lstStyle/>
          <a:p>
            <a:r>
              <a:rPr lang="en-US" dirty="0"/>
              <a:t>Metadata contains </a:t>
            </a:r>
            <a:r>
              <a:rPr lang="en-US" dirty="0">
                <a:solidFill>
                  <a:schemeClr val="accent1"/>
                </a:solidFill>
              </a:rPr>
              <a:t>labels</a:t>
            </a:r>
          </a:p>
          <a:p>
            <a:pPr lvl="1"/>
            <a:r>
              <a:rPr lang="en-US" dirty="0"/>
              <a:t>Labels give a component a key-value pair </a:t>
            </a:r>
          </a:p>
          <a:p>
            <a:pPr lvl="2"/>
            <a:r>
              <a:rPr lang="en-US" dirty="0"/>
              <a:t>e.g. app: nginx</a:t>
            </a:r>
          </a:p>
          <a:p>
            <a:pPr lvl="1"/>
            <a:r>
              <a:rPr lang="en-US" dirty="0"/>
              <a:t>This will stick to the component you’re deploying</a:t>
            </a:r>
          </a:p>
          <a:p>
            <a:pPr lvl="1"/>
            <a:r>
              <a:rPr lang="en-US" dirty="0"/>
              <a:t>Anything tagged with that key-value pair can be grouped together automatically by the deployment.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D7244C-17A1-B684-326C-AEE3DA6915B2}"/>
              </a:ext>
            </a:extLst>
          </p:cNvPr>
          <p:cNvSpPr txBox="1"/>
          <p:nvPr/>
        </p:nvSpPr>
        <p:spPr>
          <a:xfrm>
            <a:off x="7257327" y="729206"/>
            <a:ext cx="4363655" cy="590931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apiVersion</a:t>
            </a:r>
            <a:r>
              <a:rPr lang="en-US" dirty="0">
                <a:solidFill>
                  <a:schemeClr val="bg1"/>
                </a:solidFill>
              </a:rPr>
              <a:t>: apps/v1</a:t>
            </a:r>
          </a:p>
          <a:p>
            <a:r>
              <a:rPr lang="en-US" dirty="0">
                <a:solidFill>
                  <a:schemeClr val="bg1"/>
                </a:solidFill>
              </a:rPr>
              <a:t>kind: Deployment</a:t>
            </a:r>
          </a:p>
          <a:p>
            <a:r>
              <a:rPr lang="en-US" dirty="0">
                <a:solidFill>
                  <a:schemeClr val="bg1"/>
                </a:solidFill>
              </a:rPr>
              <a:t>metadata:</a:t>
            </a:r>
          </a:p>
          <a:p>
            <a:r>
              <a:rPr lang="en-US" dirty="0">
                <a:solidFill>
                  <a:schemeClr val="bg1"/>
                </a:solidFill>
              </a:rPr>
              <a:t>	name: nginx-deployment</a:t>
            </a:r>
          </a:p>
          <a:p>
            <a:r>
              <a:rPr lang="en-US" dirty="0">
                <a:solidFill>
                  <a:schemeClr val="bg1"/>
                </a:solidFill>
              </a:rPr>
              <a:t>	labels:</a:t>
            </a:r>
          </a:p>
          <a:p>
            <a:r>
              <a:rPr lang="en-US" dirty="0">
                <a:solidFill>
                  <a:schemeClr val="bg1"/>
                </a:solidFill>
              </a:rPr>
              <a:t>		app: nginx</a:t>
            </a:r>
          </a:p>
          <a:p>
            <a:r>
              <a:rPr lang="en-US" dirty="0">
                <a:solidFill>
                  <a:schemeClr val="bg1"/>
                </a:solidFill>
              </a:rPr>
              <a:t>spec:</a:t>
            </a:r>
          </a:p>
          <a:p>
            <a:r>
              <a:rPr lang="en-US" dirty="0">
                <a:solidFill>
                  <a:schemeClr val="bg1"/>
                </a:solidFill>
              </a:rPr>
              <a:t>	replicas: 2</a:t>
            </a:r>
          </a:p>
          <a:p>
            <a:r>
              <a:rPr lang="en-US" dirty="0">
                <a:solidFill>
                  <a:schemeClr val="bg1"/>
                </a:solidFill>
              </a:rPr>
              <a:t>	selector: </a:t>
            </a:r>
          </a:p>
          <a:p>
            <a:r>
              <a:rPr lang="en-US" dirty="0">
                <a:solidFill>
                  <a:schemeClr val="bg1"/>
                </a:solidFill>
              </a:rPr>
              <a:t>		</a:t>
            </a:r>
            <a:r>
              <a:rPr lang="en-US" dirty="0" err="1">
                <a:solidFill>
                  <a:schemeClr val="bg1"/>
                </a:solidFill>
              </a:rPr>
              <a:t>matchLabels</a:t>
            </a:r>
            <a:r>
              <a:rPr lang="en-US" dirty="0">
                <a:solidFill>
                  <a:schemeClr val="bg1"/>
                </a:solidFill>
              </a:rPr>
              <a:t>:</a:t>
            </a:r>
          </a:p>
          <a:p>
            <a:r>
              <a:rPr lang="en-US" dirty="0">
                <a:solidFill>
                  <a:schemeClr val="bg1"/>
                </a:solidFill>
              </a:rPr>
              <a:t>			app: nginx</a:t>
            </a:r>
          </a:p>
          <a:p>
            <a:r>
              <a:rPr lang="en-US" dirty="0">
                <a:solidFill>
                  <a:schemeClr val="bg1"/>
                </a:solidFill>
              </a:rPr>
              <a:t>	template:</a:t>
            </a:r>
          </a:p>
          <a:p>
            <a:r>
              <a:rPr lang="en-US" dirty="0">
                <a:solidFill>
                  <a:schemeClr val="bg1"/>
                </a:solidFill>
              </a:rPr>
              <a:t>		metadata:</a:t>
            </a:r>
          </a:p>
          <a:p>
            <a:r>
              <a:rPr lang="en-US" dirty="0">
                <a:solidFill>
                  <a:schemeClr val="bg1"/>
                </a:solidFill>
              </a:rPr>
              <a:t>			labels:</a:t>
            </a:r>
          </a:p>
          <a:p>
            <a:r>
              <a:rPr lang="en-US" dirty="0">
                <a:solidFill>
                  <a:schemeClr val="bg1"/>
                </a:solidFill>
              </a:rPr>
              <a:t>				app: nginx</a:t>
            </a:r>
          </a:p>
          <a:p>
            <a:r>
              <a:rPr lang="en-US" dirty="0">
                <a:solidFill>
                  <a:schemeClr val="bg1"/>
                </a:solidFill>
              </a:rPr>
              <a:t>		spec:</a:t>
            </a:r>
          </a:p>
          <a:p>
            <a:r>
              <a:rPr lang="en-US" dirty="0">
                <a:solidFill>
                  <a:schemeClr val="bg1"/>
                </a:solidFill>
              </a:rPr>
              <a:t>			containers:</a:t>
            </a:r>
          </a:p>
          <a:p>
            <a:r>
              <a:rPr lang="en-US" dirty="0">
                <a:solidFill>
                  <a:schemeClr val="bg1"/>
                </a:solidFill>
              </a:rPr>
              <a:t>				name: nginx</a:t>
            </a:r>
          </a:p>
          <a:p>
            <a:r>
              <a:rPr lang="en-US" dirty="0">
                <a:solidFill>
                  <a:schemeClr val="bg1"/>
                </a:solidFill>
              </a:rPr>
              <a:t>				image: nginx:1.16</a:t>
            </a:r>
          </a:p>
          <a:p>
            <a:r>
              <a:rPr lang="en-US" dirty="0">
                <a:solidFill>
                  <a:schemeClr val="bg1"/>
                </a:solidFill>
              </a:rPr>
              <a:t>				ports:</a:t>
            </a:r>
          </a:p>
          <a:p>
            <a:r>
              <a:rPr lang="en-US" dirty="0">
                <a:solidFill>
                  <a:schemeClr val="bg1"/>
                </a:solidFill>
              </a:rPr>
              <a:t>					</a:t>
            </a:r>
            <a:r>
              <a:rPr lang="en-US" dirty="0" err="1">
                <a:solidFill>
                  <a:schemeClr val="bg1"/>
                </a:solidFill>
              </a:rPr>
              <a:t>containerPort</a:t>
            </a:r>
            <a:r>
              <a:rPr lang="en-US" dirty="0">
                <a:solidFill>
                  <a:schemeClr val="bg1"/>
                </a:solidFill>
              </a:rPr>
              <a:t>: 8080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B341EB7-8EB1-02BC-FDAB-AC101D765B53}"/>
              </a:ext>
            </a:extLst>
          </p:cNvPr>
          <p:cNvSpPr/>
          <p:nvPr/>
        </p:nvSpPr>
        <p:spPr>
          <a:xfrm>
            <a:off x="7622271" y="1889708"/>
            <a:ext cx="2164465" cy="56715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37C2B9A-EC80-DA23-F8B3-4C3582BCB3C7}"/>
              </a:ext>
            </a:extLst>
          </p:cNvPr>
          <p:cNvSpPr/>
          <p:nvPr/>
        </p:nvSpPr>
        <p:spPr>
          <a:xfrm>
            <a:off x="7948291" y="3257590"/>
            <a:ext cx="2164465" cy="56715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5B60534-FA6F-AAF1-8D34-0DD794EE9DC3}"/>
              </a:ext>
            </a:extLst>
          </p:cNvPr>
          <p:cNvSpPr/>
          <p:nvPr/>
        </p:nvSpPr>
        <p:spPr>
          <a:xfrm>
            <a:off x="8249233" y="4348722"/>
            <a:ext cx="2164465" cy="56715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4856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CF061-BBFC-864E-52EE-A5BABF384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Labels and Selectors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434F30-3C93-9135-3FFD-1307DAA40D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49487"/>
            <a:ext cx="6046466" cy="3541714"/>
          </a:xfrm>
          <a:ln>
            <a:noFill/>
          </a:ln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Selectors</a:t>
            </a:r>
            <a:r>
              <a:rPr lang="en-US" dirty="0"/>
              <a:t> are applied to a service</a:t>
            </a:r>
          </a:p>
          <a:p>
            <a:pPr lvl="1"/>
            <a:r>
              <a:rPr lang="en-US" dirty="0"/>
              <a:t>Selectors make a connection between the service and the pods that should be associated with the service.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D7244C-17A1-B684-326C-AEE3DA6915B2}"/>
              </a:ext>
            </a:extLst>
          </p:cNvPr>
          <p:cNvSpPr txBox="1"/>
          <p:nvPr/>
        </p:nvSpPr>
        <p:spPr>
          <a:xfrm>
            <a:off x="7639292" y="2249487"/>
            <a:ext cx="3275635" cy="3139321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apiVersion</a:t>
            </a:r>
            <a:r>
              <a:rPr lang="en-US" dirty="0">
                <a:solidFill>
                  <a:schemeClr val="bg1"/>
                </a:solidFill>
              </a:rPr>
              <a:t>: apps/v1</a:t>
            </a:r>
          </a:p>
          <a:p>
            <a:r>
              <a:rPr lang="en-US" dirty="0">
                <a:solidFill>
                  <a:schemeClr val="bg1"/>
                </a:solidFill>
              </a:rPr>
              <a:t>kind: Service</a:t>
            </a:r>
          </a:p>
          <a:p>
            <a:r>
              <a:rPr lang="en-US" dirty="0">
                <a:solidFill>
                  <a:schemeClr val="bg1"/>
                </a:solidFill>
              </a:rPr>
              <a:t>metadata:</a:t>
            </a:r>
          </a:p>
          <a:p>
            <a:r>
              <a:rPr lang="en-US" dirty="0">
                <a:solidFill>
                  <a:schemeClr val="bg1"/>
                </a:solidFill>
              </a:rPr>
              <a:t>	name: nginx-service</a:t>
            </a:r>
          </a:p>
          <a:p>
            <a:r>
              <a:rPr lang="en-US" dirty="0">
                <a:solidFill>
                  <a:schemeClr val="bg1"/>
                </a:solidFill>
              </a:rPr>
              <a:t>spec:</a:t>
            </a:r>
          </a:p>
          <a:p>
            <a:r>
              <a:rPr lang="en-US" dirty="0">
                <a:solidFill>
                  <a:schemeClr val="bg1"/>
                </a:solidFill>
              </a:rPr>
              <a:t>	selector: </a:t>
            </a:r>
          </a:p>
          <a:p>
            <a:r>
              <a:rPr lang="en-US" dirty="0">
                <a:solidFill>
                  <a:schemeClr val="bg1"/>
                </a:solidFill>
              </a:rPr>
              <a:t>		app: nginx</a:t>
            </a:r>
          </a:p>
          <a:p>
            <a:r>
              <a:rPr lang="en-US" dirty="0">
                <a:solidFill>
                  <a:schemeClr val="bg1"/>
                </a:solidFill>
              </a:rPr>
              <a:t>	ports:</a:t>
            </a:r>
          </a:p>
          <a:p>
            <a:r>
              <a:rPr lang="en-US" dirty="0">
                <a:solidFill>
                  <a:schemeClr val="bg1"/>
                </a:solidFill>
              </a:rPr>
              <a:t>		protocol: TCP</a:t>
            </a:r>
          </a:p>
          <a:p>
            <a:r>
              <a:rPr lang="en-US" dirty="0">
                <a:solidFill>
                  <a:schemeClr val="bg1"/>
                </a:solidFill>
              </a:rPr>
              <a:t>		port: 80</a:t>
            </a:r>
          </a:p>
          <a:p>
            <a:r>
              <a:rPr lang="en-US" dirty="0">
                <a:solidFill>
                  <a:schemeClr val="bg1"/>
                </a:solidFill>
              </a:rPr>
              <a:t>		</a:t>
            </a:r>
            <a:r>
              <a:rPr lang="en-US" dirty="0" err="1">
                <a:solidFill>
                  <a:schemeClr val="bg1"/>
                </a:solidFill>
              </a:rPr>
              <a:t>targetPort</a:t>
            </a:r>
            <a:r>
              <a:rPr lang="en-US" dirty="0">
                <a:solidFill>
                  <a:schemeClr val="bg1"/>
                </a:solidFill>
              </a:rPr>
              <a:t>: 8080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893288C-FFBB-9B1C-F654-834D9BEA175F}"/>
              </a:ext>
            </a:extLst>
          </p:cNvPr>
          <p:cNvSpPr/>
          <p:nvPr/>
        </p:nvSpPr>
        <p:spPr>
          <a:xfrm>
            <a:off x="7674017" y="3698034"/>
            <a:ext cx="2870521" cy="55202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84239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{D27482C4-A8F5-ED44-860C-C04F65D38CA3}tf10001120</Template>
  <TotalTime>51308</TotalTime>
  <Words>2562</Words>
  <Application>Microsoft Macintosh PowerPoint</Application>
  <PresentationFormat>Widescreen</PresentationFormat>
  <Paragraphs>462</Paragraphs>
  <Slides>55</Slides>
  <Notes>3</Notes>
  <HiddenSlides>0</HiddenSlides>
  <MMClips>3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0" baseType="lpstr">
      <vt:lpstr>Arial</vt:lpstr>
      <vt:lpstr>Calibri</vt:lpstr>
      <vt:lpstr>Tw Cen MT</vt:lpstr>
      <vt:lpstr>Wingdings</vt:lpstr>
      <vt:lpstr>Circuit</vt:lpstr>
      <vt:lpstr>MIS 547</vt:lpstr>
      <vt:lpstr>Lecture 15</vt:lpstr>
      <vt:lpstr>Admin</vt:lpstr>
      <vt:lpstr>AGENDA</vt:lpstr>
      <vt:lpstr>Recall: Overall K8 Architecture</vt:lpstr>
      <vt:lpstr>Recall: Nodes, ReplicaSets</vt:lpstr>
      <vt:lpstr>Template</vt:lpstr>
      <vt:lpstr>Labels and Selectors</vt:lpstr>
      <vt:lpstr>Labels and Selectors</vt:lpstr>
      <vt:lpstr>Namespaces</vt:lpstr>
      <vt:lpstr>Why Namespaces?</vt:lpstr>
      <vt:lpstr>Namespaces</vt:lpstr>
      <vt:lpstr>NameSpaces</vt:lpstr>
      <vt:lpstr>Other Things to Know: Ingress Controller</vt:lpstr>
      <vt:lpstr>Other things to know: Helm</vt:lpstr>
      <vt:lpstr>Data Persistence: What Are Our Requirements?</vt:lpstr>
      <vt:lpstr>Data Persistence: Handling Data with Volumes</vt:lpstr>
      <vt:lpstr>Persistent Volume</vt:lpstr>
      <vt:lpstr>Persistent Volume</vt:lpstr>
      <vt:lpstr>Persistent Volume Claims (PVC)</vt:lpstr>
      <vt:lpstr>Volume Storage</vt:lpstr>
      <vt:lpstr>Kubernetes In Real Life</vt:lpstr>
      <vt:lpstr>Challenges: Scenario</vt:lpstr>
      <vt:lpstr>Options for Deploying Kubernetes</vt:lpstr>
      <vt:lpstr>Managed Kubernetes Solutions</vt:lpstr>
      <vt:lpstr>Comparison of Managed K8 Solutions</vt:lpstr>
      <vt:lpstr>Comparison of Managed K8 Solutions</vt:lpstr>
      <vt:lpstr>Comparison of Managed K8 Solutions</vt:lpstr>
      <vt:lpstr>Container Orchestration on AWS</vt:lpstr>
      <vt:lpstr>Containers on AWS</vt:lpstr>
      <vt:lpstr>Container Services on AWS</vt:lpstr>
      <vt:lpstr>Container Services on AWS</vt:lpstr>
      <vt:lpstr>Deploying our Containerized Applications in the cloud</vt:lpstr>
      <vt:lpstr>Automation Tooling: amazon ECS</vt:lpstr>
      <vt:lpstr>Amazon ECS</vt:lpstr>
      <vt:lpstr>Benefits and Challenges of ECS</vt:lpstr>
      <vt:lpstr>ECS with Fargate</vt:lpstr>
      <vt:lpstr>Fargate</vt:lpstr>
      <vt:lpstr>Fargate</vt:lpstr>
      <vt:lpstr>Fargate</vt:lpstr>
      <vt:lpstr>AWS Elastic Kubernetes Service</vt:lpstr>
      <vt:lpstr>EKS</vt:lpstr>
      <vt:lpstr>EKS</vt:lpstr>
      <vt:lpstr>EKS Worker Node Options</vt:lpstr>
      <vt:lpstr>Elastic Container Registry</vt:lpstr>
      <vt:lpstr>Service Mesh</vt:lpstr>
      <vt:lpstr>Service Mesh</vt:lpstr>
      <vt:lpstr>Service Mesh</vt:lpstr>
      <vt:lpstr>Service Mesh</vt:lpstr>
      <vt:lpstr>Istio Architecture</vt:lpstr>
      <vt:lpstr>Kubernetes Case Studies</vt:lpstr>
      <vt:lpstr>Kubernetes Case Study: CERN</vt:lpstr>
      <vt:lpstr>Kubernetes Case Study: Bose</vt:lpstr>
      <vt:lpstr>Kubernetes Case Study: US DoD</vt:lpstr>
      <vt:lpstr>Land Acknowledgement Statement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MIS 547</dc:title>
  <dc:creator>Zara Ahmad-Post</dc:creator>
  <cp:lastModifiedBy>Zara Ahmad-Post</cp:lastModifiedBy>
  <cp:revision>65</cp:revision>
  <dcterms:created xsi:type="dcterms:W3CDTF">2023-08-15T03:21:53Z</dcterms:created>
  <dcterms:modified xsi:type="dcterms:W3CDTF">2024-10-17T21:57:03Z</dcterms:modified>
</cp:coreProperties>
</file>